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dirty="0" smtClean="0"/>
              <a:t>НАШИ ПОБЕДЫ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857628"/>
            <a:ext cx="7959500" cy="176645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Организация и проведение районного конкурса «Фестиваль здоровья»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1351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11</Words>
  <Application>Microsoft Office PowerPoint</Application>
  <PresentationFormat>Экран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НАШИ ПОБЕДЫ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НАШИ ПОБЕДЫ</dc:title>
  <dc:creator>User</dc:creator>
  <cp:lastModifiedBy>user</cp:lastModifiedBy>
  <cp:revision>1</cp:revision>
  <dcterms:created xsi:type="dcterms:W3CDTF">2016-02-24T17:45:39Z</dcterms:created>
  <dcterms:modified xsi:type="dcterms:W3CDTF">2016-02-24T18:15:22Z</dcterms:modified>
</cp:coreProperties>
</file>