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24.02.2016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8000" dirty="0" smtClean="0"/>
              <a:t>НАШИ ПОБЕДЫ</a:t>
            </a:r>
            <a:endParaRPr lang="ru-RU" sz="8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3857628"/>
            <a:ext cx="7959500" cy="176645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Организация и проведение районного конкурса «Фестиваль здоровья»</a:t>
            </a:r>
            <a:endParaRPr lang="ru-RU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1351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0</TotalTime>
  <Words>11</Words>
  <Application>Microsoft Office PowerPoint</Application>
  <PresentationFormat>Экран (4:3)</PresentationFormat>
  <Paragraphs>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Поток</vt:lpstr>
      <vt:lpstr>НАШИ ПОБЕДЫ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НАШИ ПОБЕДЫ</dc:title>
  <dc:creator>User</dc:creator>
  <cp:lastModifiedBy>user</cp:lastModifiedBy>
  <cp:revision>1</cp:revision>
  <dcterms:created xsi:type="dcterms:W3CDTF">2016-02-24T17:45:39Z</dcterms:created>
  <dcterms:modified xsi:type="dcterms:W3CDTF">2016-02-24T18:15:22Z</dcterms:modified>
</cp:coreProperties>
</file>