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4" r:id="rId6"/>
    <p:sldId id="261" r:id="rId7"/>
    <p:sldId id="262" r:id="rId8"/>
    <p:sldId id="260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96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семинар-практикум «Нетрадиционные формы физического воспитания детей»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проведения: МАДОУ 341, г.Екатеринбург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проведения: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25.02.2017г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1\Desktop\Новая папка\IMG_7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30" descr="C:\Users\1\Desktop\Новая папка\IMG_7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IMG_7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1\Desktop\Новая папка\IMG_7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76267" y="2620677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1\Desktop\Новая папка\IMG_7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Новая папка\IMG_7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6" descr="C:\Users\1\Desktop\Новая папка\IMG_7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7" descr="C:\Users\1\Desktop\Новая папка\IMG_7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C:\Users\1\Desktop\Новая папка\IMG_7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Новая папка\IMG_7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1" descr="C:\Users\1\Desktop\Новая папка\IMG_7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1\Desktop\Новая папка\IMG_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5" descr="C:\Users\1\Desktop\Новая папка\IMG_7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2" descr="C:\Users\1\Desktop\Новая папка\IMG_7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4" descr="C:\Users\1\Desktop\Новая папка\IMG_7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Новая папка\IMG_7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60242" y="2620678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7" descr="C:\Users\1\Desktop\Новая папка\IMG_7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8" descr="C:\Users\1\Desktop\Новая папка\IMG_7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Новая папка\IMG_7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8" y="328498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0" descr="C:\Users\1\Desktop\Новая папка\IMG_7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Users\1\Desktop\Новая папка\IMG_7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6" descr="C:\Users\1\Desktop\Новая папка\IMG_7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1" descr="C:\Users\1\Desktop\Новая папка\IMG_7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2" descr="C:\Users\1\Desktop\Новая папка\IMG_7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1\Desktop\Новая папка\IMG_7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8" descr="C:\Users\1\Desktop\Новая папка\IMG_7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Городской семинар-практикум «Нетрадиционные формы физического воспитания детей»  Место проведения: МАДОУ 341, г.Екатеринбург Дата проведения: 25.02.2017г.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Logoped Ekaterina</dc:creator>
  <cp:lastModifiedBy>методист</cp:lastModifiedBy>
  <cp:revision>4</cp:revision>
  <dcterms:created xsi:type="dcterms:W3CDTF">2016-02-29T08:38:31Z</dcterms:created>
  <dcterms:modified xsi:type="dcterms:W3CDTF">2018-02-14T05:37:02Z</dcterms:modified>
</cp:coreProperties>
</file>