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5" r:id="rId4"/>
    <p:sldId id="263" r:id="rId5"/>
    <p:sldId id="264" r:id="rId6"/>
    <p:sldId id="261" r:id="rId7"/>
    <p:sldId id="262" r:id="rId8"/>
    <p:sldId id="260" r:id="rId9"/>
    <p:sldId id="258" r:id="rId10"/>
    <p:sldId id="259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0" d="100"/>
          <a:sy n="40" d="100"/>
        </p:scale>
        <p:origin x="-2256" y="-7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836712"/>
            <a:ext cx="8229600" cy="489654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Городской семинар-практикум «Нетрадиционные формы физического воспитания детей»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Место проведения: МАДОУ 341, г.Екатеринбург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Дата проведения: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25.02.2017г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9" descr="C:\Users\1\Desktop\Новая папка\IMG_79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6" y="3140968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30" descr="C:\Users\1\Desktop\Новая папка\IMG_799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1\Desktop\Новая папка\IMG_792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8" name="Picture 4" descr="C:\Users\1\Desktop\Новая папка\IMG_792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876267" y="2620677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29" name="Picture 5" descr="C:\Users\1\Desktop\Новая папка\IMG_792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 descr="C:\Users\1\Desktop\Новая папка\IMG_793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6" descr="C:\Users\1\Desktop\Новая папка\IMG_79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501008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7" descr="C:\Users\1\Desktop\Новая папка\IMG_793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4008" y="692696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8" descr="C:\Users\1\Desktop\Новая папка\IMG_793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4223074" cy="2815383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0" descr="C:\Users\1\Desktop\Новая папка\IMG_79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356992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11" descr="C:\Users\1\Desktop\Новая папка\IMG_79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3" descr="C:\Users\1\Desktop\Новая папка\IMG_79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140968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15" descr="C:\Users\1\Desktop\Новая папка\IMG_79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3265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Picture 12" descr="C:\Users\1\Desktop\Новая папка\IMG_79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321297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9" name="Picture 14" descr="C:\Users\1\Desktop\Новая папка\IMG_794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332656"/>
            <a:ext cx="4156138" cy="2770759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6" descr="C:\Users\1\Desktop\Новая папка\IMG_79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60242" y="2620678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17" descr="C:\Users\1\Desktop\Новая папка\IMG_79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4" name="Picture 18" descr="C:\Users\1\Desktop\Новая папка\IMG_794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429000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9" descr="C:\Users\1\Desktop\Новая папка\IMG_795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88878" y="328498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0" descr="C:\Users\1\Desktop\Новая папка\IMG_79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40466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4" descr="C:\Users\1\Desktop\Новая папка\IMG_795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26" descr="C:\Users\1\Desktop\Новая папка\IMG_796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332656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Picture 21" descr="C:\Users\1\Desktop\Новая папка\IMG_79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3501008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7" name="Picture 22" descr="C:\Users\1\Desktop\Новая папка\IMG_79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501008"/>
            <a:ext cx="4295082" cy="2863388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7" descr="C:\Users\1\Desktop\Новая папка\IMG_7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284984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3" name="Picture 28" descr="C:\Users\1\Desktop\Новая папка\IMG_79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332656"/>
            <a:ext cx="4655122" cy="310341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</TotalTime>
  <Words>9</Words>
  <Application>Microsoft Office PowerPoint</Application>
  <PresentationFormat>Экран (4:3)</PresentationFormat>
  <Paragraphs>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Городской семинар-практикум «Нетрадиционные формы физического воспитания детей»  Место проведения: МАДОУ 341, г.Екатеринбург Дата проведения: 25.02.2017г.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Logoped Ekaterina</dc:creator>
  <cp:lastModifiedBy>методист</cp:lastModifiedBy>
  <cp:revision>4</cp:revision>
  <dcterms:created xsi:type="dcterms:W3CDTF">2016-02-29T08:38:31Z</dcterms:created>
  <dcterms:modified xsi:type="dcterms:W3CDTF">2018-02-14T05:37:02Z</dcterms:modified>
</cp:coreProperties>
</file>