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199A-E26D-4FEA-AE7C-FB69B1E334CB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368DE-EF4A-4553-A09C-4627B16560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244827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Семинар-практикум по физической культуре Чкаловского района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252028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420888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3789040"/>
            <a:ext cx="266429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Фитнес для малышей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288032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7264" y="4005064"/>
            <a:ext cx="2664295" cy="266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420888"/>
            <a:ext cx="324036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Работа на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степ-платформах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424847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406710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Спортивный танец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</a:rPr>
              <a:t>черлидеров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20888"/>
            <a:ext cx="3744416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268760"/>
            <a:ext cx="3682524" cy="368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Релаксация с мягкими палочками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140968"/>
            <a:ext cx="3240360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140968"/>
            <a:ext cx="325903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Мастер-класс с педагогами Чкаловского района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682380"/>
            <a:ext cx="280831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276872"/>
            <a:ext cx="316835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484784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2664296"/>
          </a:xfrm>
        </p:spPr>
        <p:txBody>
          <a:bodyPr>
            <a:normAutofit/>
          </a:bodyPr>
          <a:lstStyle/>
          <a:p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  <a:endParaRPr lang="ru-RU" sz="6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28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Семинар-практикум по физической культуре Чкаловского района  </vt:lpstr>
      <vt:lpstr>Фитнес для малышей</vt:lpstr>
      <vt:lpstr>Работа на степ-платформах</vt:lpstr>
      <vt:lpstr>Спортивный танец черлидеров</vt:lpstr>
      <vt:lpstr>Релаксация с мягкими палочками</vt:lpstr>
      <vt:lpstr>Мастер-класс с педагогами Чкаловского района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по физической культуре Чкаловского района Работа на степ-плаьформах</dc:title>
  <dc:creator>1</dc:creator>
  <cp:lastModifiedBy>Logoped Ekaterina</cp:lastModifiedBy>
  <cp:revision>5</cp:revision>
  <dcterms:created xsi:type="dcterms:W3CDTF">2016-02-17T09:18:32Z</dcterms:created>
  <dcterms:modified xsi:type="dcterms:W3CDTF">2016-02-17T12:08:05Z</dcterms:modified>
</cp:coreProperties>
</file>