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8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5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4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4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4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4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1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1802-2061-47B1-9708-1A97090ABA5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7A14-5DC0-46EC-AC49-38CD16DF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4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Рисуем  штрихами с помощью трафаретов.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68133"/>
          </a:xfrm>
        </p:spPr>
        <p:txBody>
          <a:bodyPr>
            <a:normAutofit/>
          </a:bodyPr>
          <a:lstStyle/>
          <a:p>
            <a:r>
              <a:rPr lang="ru-RU" sz="3200" b="1" dirty="0"/>
              <a:t>Для работы нам необходимо: лист бумаги, цветные карандаши, трафарет- звезда.</a:t>
            </a:r>
          </a:p>
          <a:p>
            <a:pPr algn="r"/>
            <a:r>
              <a:rPr lang="ru-RU" dirty="0" smtClean="0"/>
              <a:t>Воспитатель:</a:t>
            </a:r>
          </a:p>
          <a:p>
            <a:pPr algn="r"/>
            <a:r>
              <a:rPr lang="ru-RU" dirty="0" smtClean="0"/>
              <a:t>МАДОУ № 133</a:t>
            </a:r>
          </a:p>
          <a:p>
            <a:pPr algn="r"/>
            <a:r>
              <a:rPr lang="ru-RU" dirty="0" smtClean="0"/>
              <a:t>Непомнящая Алена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5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/>
              <a:t>1.Кладем </a:t>
            </a:r>
            <a:r>
              <a:rPr lang="ru-RU" sz="2800" b="1" dirty="0"/>
              <a:t>трафарет на лист бумаги и начинаем прорисовывать линию – </a:t>
            </a:r>
            <a:r>
              <a:rPr lang="ru-RU" sz="2800" b="1" dirty="0" smtClean="0"/>
              <a:t>штрих, </a:t>
            </a:r>
            <a:r>
              <a:rPr lang="ru-RU" sz="2800" b="1" dirty="0"/>
              <a:t>с картона на бумагу (можно разными цветами).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0263" y="2143599"/>
            <a:ext cx="4351713" cy="36967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5245" y="2065828"/>
            <a:ext cx="4352925" cy="3853542"/>
          </a:xfrm>
        </p:spPr>
      </p:pic>
    </p:spTree>
    <p:extLst>
      <p:ext uri="{BB962C8B-B14F-4D97-AF65-F5344CB8AC3E}">
        <p14:creationId xmlns:p14="http://schemas.microsoft.com/office/powerpoint/2010/main" val="282231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2.Вот у нас получилась звездочка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0143" y="2369921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217382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3.Самое главное ребята – это удержание трафарета. Нужно чтобы он не двигался, и у вас получится потрясающий рисунок. Можно нарисовать несколько разных звездочек.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8354" y="1696495"/>
            <a:ext cx="4352925" cy="4611188"/>
          </a:xfrm>
        </p:spPr>
      </p:pic>
    </p:spTree>
    <p:extLst>
      <p:ext uri="{BB962C8B-B14F-4D97-AF65-F5344CB8AC3E}">
        <p14:creationId xmlns:p14="http://schemas.microsoft.com/office/powerpoint/2010/main" val="236817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4.Дорисовываем звездочки оформляем в единую композицию. Можно сделать рамку и у вас получится открытка которую можно подарить папе или дедушке.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5234" y="2157309"/>
            <a:ext cx="4549049" cy="38856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6372" y="2134192"/>
            <a:ext cx="4549050" cy="3931920"/>
          </a:xfrm>
        </p:spPr>
      </p:pic>
    </p:spTree>
    <p:extLst>
      <p:ext uri="{BB962C8B-B14F-4D97-AF65-F5344CB8AC3E}">
        <p14:creationId xmlns:p14="http://schemas.microsoft.com/office/powerpoint/2010/main" val="316935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5046"/>
          </a:xfrm>
        </p:spPr>
        <p:txBody>
          <a:bodyPr/>
          <a:lstStyle/>
          <a:p>
            <a:pPr algn="ctr"/>
            <a:r>
              <a:rPr lang="ru-RU" sz="6000" b="1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531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Рисуем  штрихами с помощью трафаретов. </vt:lpstr>
      <vt:lpstr>1.Кладем трафарет на лист бумаги и начинаем прорисовывать линию – штрих, с картона на бумагу (можно разными цветами). </vt:lpstr>
      <vt:lpstr>2.Вот у нас получилась звездочка.</vt:lpstr>
      <vt:lpstr>3.Самое главное ребята – это удержание трафарета. Нужно чтобы он не двигался, и у вас получится потрясающий рисунок. Можно нарисовать несколько разных звездочек.</vt:lpstr>
      <vt:lpstr>4.Дорисовываем звездочки оформляем в единую композицию. Можно сделать рамку и у вас получится открытка которую можно подарить папе или дедушке.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 штрихами с помощью трафаретов.</dc:title>
  <dc:creator>Пользователь</dc:creator>
  <cp:lastModifiedBy>Пользователь</cp:lastModifiedBy>
  <cp:revision>3</cp:revision>
  <dcterms:created xsi:type="dcterms:W3CDTF">2020-04-28T16:22:13Z</dcterms:created>
  <dcterms:modified xsi:type="dcterms:W3CDTF">2020-04-28T16:39:37Z</dcterms:modified>
</cp:coreProperties>
</file>