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64" r:id="rId5"/>
    <p:sldId id="263" r:id="rId6"/>
    <p:sldId id="262" r:id="rId7"/>
    <p:sldId id="261" r:id="rId8"/>
    <p:sldId id="260" r:id="rId9"/>
    <p:sldId id="258" r:id="rId10"/>
    <p:sldId id="25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1052736"/>
            <a:ext cx="8183880" cy="498441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Спортивное развлечение «Веселый </a:t>
            </a:r>
            <a:r>
              <a:rPr lang="ru-RU" sz="4400" dirty="0" err="1" smtClean="0">
                <a:solidFill>
                  <a:srgbClr val="FF0000"/>
                </a:solidFill>
              </a:rPr>
              <a:t>Спортик</a:t>
            </a:r>
            <a:r>
              <a:rPr lang="ru-RU" sz="4400" dirty="0" smtClean="0">
                <a:solidFill>
                  <a:srgbClr val="FF0000"/>
                </a:solidFill>
              </a:rPr>
              <a:t>»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3100" dirty="0" smtClean="0">
                <a:solidFill>
                  <a:srgbClr val="FF0000"/>
                </a:solidFill>
              </a:rPr>
              <a:t>МАДОУ №133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2700" dirty="0" smtClean="0">
                <a:solidFill>
                  <a:srgbClr val="FF0000"/>
                </a:solidFill>
              </a:rPr>
              <a:t> г.Екатеринбург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0" descr="C:\smak\фотокарточки\ДЕТСКИЙ САД 133\2014-2015\14.11 соревнования лилии султановны\IMG_90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908720"/>
            <a:ext cx="4747456" cy="3164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32" descr="C:\smak\фотокарточки\ДЕТСКИЙ САД 133\2014-2015\14.11 соревнования лилии султановны\IMG_91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467714" y="1699962"/>
            <a:ext cx="4747456" cy="3164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1" descr="C:\smak\фотокарточки\ДЕТСКИЙ САД 133\2014-2015\14.11 соревнования лилии султановны\IMG_91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3140968"/>
            <a:ext cx="4747456" cy="3164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smak\фотокарточки\ДЕТСКИЙ САД 133\2014-2015\14.11 соревнования лилии султановны\IMG_89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5035488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smak\фотокарточки\ДЕТСКИЙ САД 133\2014-2015\14.11 соревнования лилии султановны\IMG_89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068960"/>
            <a:ext cx="5035488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smak\фотокарточки\ДЕТСКИЙ САД 133\2014-2015\14.11 соревнования лилии султановны\IMG_89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501008"/>
            <a:ext cx="4387416" cy="29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7" descr="C:\smak\фотокарточки\ДЕТСКИЙ САД 133\2014-2015\14.11 соревнования лилии султановны\IMG_89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404664"/>
            <a:ext cx="4387416" cy="29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8" descr="C:\smak\фотокарточки\ДЕТСКИЙ САД 133\2014-2015\14.11 соревнования лилии султановны\IMG_89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412776"/>
            <a:ext cx="4387416" cy="29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C:\smak\фотокарточки\ДЕТСКИЙ САД 133\2014-2015\14.11 соревнования лилии султановны\IMG_8990.JPG"/>
          <p:cNvPicPr>
            <a:picLocks noChangeAspect="1" noChangeArrowheads="1"/>
          </p:cNvPicPr>
          <p:nvPr/>
        </p:nvPicPr>
        <p:blipFill>
          <a:blip r:embed="rId2" cstate="print"/>
          <a:srcRect r="11189"/>
          <a:stretch>
            <a:fillRect/>
          </a:stretch>
        </p:blipFill>
        <p:spPr bwMode="auto">
          <a:xfrm>
            <a:off x="4860032" y="2348880"/>
            <a:ext cx="3960440" cy="2972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9" descr="C:\smak\фотокарточки\ДЕТСКИЙ САД 133\2014-2015\14.11 соревнования лилии султановны\IMG_89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04664"/>
            <a:ext cx="4459424" cy="2972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11" descr="C:\smak\фотокарточки\ДЕТСКИЙ САД 133\2014-2015\14.11 соревнования лилии султановны\IMG_89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429000"/>
            <a:ext cx="4459424" cy="2972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C:\smak\фотокарточки\ДЕТСКИЙ САД 133\2014-2015\14.11 соревнования лилии султановны\IMG_8996.JPG"/>
          <p:cNvPicPr>
            <a:picLocks noChangeAspect="1" noChangeArrowheads="1"/>
          </p:cNvPicPr>
          <p:nvPr/>
        </p:nvPicPr>
        <p:blipFill>
          <a:blip r:embed="rId2" cstate="print"/>
          <a:srcRect r="6425" b="7764"/>
          <a:stretch>
            <a:fillRect/>
          </a:stretch>
        </p:blipFill>
        <p:spPr bwMode="auto">
          <a:xfrm>
            <a:off x="4108512" y="3501008"/>
            <a:ext cx="4711960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13" descr="C:\smak\фотокарточки\ДЕТСКИЙ САД 133\2014-2015\14.11 соревнования лилии султановны\IMG_9010.JPG"/>
          <p:cNvPicPr>
            <a:picLocks noChangeAspect="1" noChangeArrowheads="1"/>
          </p:cNvPicPr>
          <p:nvPr/>
        </p:nvPicPr>
        <p:blipFill>
          <a:blip r:embed="rId3" cstate="print"/>
          <a:srcRect t="9909" r="6425"/>
          <a:stretch>
            <a:fillRect/>
          </a:stretch>
        </p:blipFill>
        <p:spPr bwMode="auto">
          <a:xfrm>
            <a:off x="4108512" y="332656"/>
            <a:ext cx="4711960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14" descr="C:\smak\фотокарточки\ДЕТСКИЙ САД 133\2014-2015\14.11 соревнования лилии султановны\IMG_9015.JPG"/>
          <p:cNvPicPr>
            <a:picLocks noChangeAspect="1" noChangeArrowheads="1"/>
          </p:cNvPicPr>
          <p:nvPr/>
        </p:nvPicPr>
        <p:blipFill>
          <a:blip r:embed="rId4" cstate="print"/>
          <a:srcRect l="7150"/>
          <a:stretch>
            <a:fillRect/>
          </a:stretch>
        </p:blipFill>
        <p:spPr bwMode="auto">
          <a:xfrm>
            <a:off x="179512" y="1556792"/>
            <a:ext cx="4675448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 descr="C:\smak\фотокарточки\ДЕТСКИЙ САД 133\2014-2015\14.11 соревнования лилии султановны\IMG_9026.JPG"/>
          <p:cNvPicPr>
            <a:picLocks noChangeAspect="1" noChangeArrowheads="1"/>
          </p:cNvPicPr>
          <p:nvPr/>
        </p:nvPicPr>
        <p:blipFill>
          <a:blip r:embed="rId2" cstate="print"/>
          <a:srcRect r="12501"/>
          <a:stretch>
            <a:fillRect/>
          </a:stretch>
        </p:blipFill>
        <p:spPr bwMode="auto">
          <a:xfrm>
            <a:off x="3923928" y="3789040"/>
            <a:ext cx="3744416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17" descr="C:\smak\фотокарточки\ДЕТСКИЙ САД 133\2014-2015\14.11 соревнования лилии султановны\IMG_9028.JPG"/>
          <p:cNvPicPr>
            <a:picLocks noChangeAspect="1" noChangeArrowheads="1"/>
          </p:cNvPicPr>
          <p:nvPr/>
        </p:nvPicPr>
        <p:blipFill>
          <a:blip r:embed="rId3" cstate="print"/>
          <a:srcRect r="20915"/>
          <a:stretch>
            <a:fillRect/>
          </a:stretch>
        </p:blipFill>
        <p:spPr bwMode="auto">
          <a:xfrm>
            <a:off x="5220072" y="620688"/>
            <a:ext cx="3673126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5" descr="C:\smak\фотокарточки\ДЕТСКИЙ САД 133\2014-2015\14.11 соревнования лилии султановны\IMG_9020.JPG"/>
          <p:cNvPicPr>
            <a:picLocks noChangeAspect="1" noChangeArrowheads="1"/>
          </p:cNvPicPr>
          <p:nvPr/>
        </p:nvPicPr>
        <p:blipFill>
          <a:blip r:embed="rId4" cstate="print"/>
          <a:srcRect l="10859"/>
          <a:stretch>
            <a:fillRect/>
          </a:stretch>
        </p:blipFill>
        <p:spPr bwMode="auto">
          <a:xfrm>
            <a:off x="251520" y="260648"/>
            <a:ext cx="5006696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C:\smak\фотокарточки\ДЕТСКИЙ САД 133\2014-2015\14.11 соревнования лилии султановны\IMG_9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573016"/>
            <a:ext cx="4603440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19" descr="C:\smak\фотокарточки\ДЕТСКИЙ САД 133\2014-2015\14.11 соревнования лилии султановны\IMG_9034.JPG"/>
          <p:cNvPicPr>
            <a:picLocks noChangeAspect="1" noChangeArrowheads="1"/>
          </p:cNvPicPr>
          <p:nvPr/>
        </p:nvPicPr>
        <p:blipFill>
          <a:blip r:embed="rId3" cstate="print"/>
          <a:srcRect r="12404"/>
          <a:stretch>
            <a:fillRect/>
          </a:stretch>
        </p:blipFill>
        <p:spPr bwMode="auto">
          <a:xfrm>
            <a:off x="251520" y="3573016"/>
            <a:ext cx="4104456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1" descr="C:\smak\фотокарточки\ДЕТСКИЙ САД 133\2014-2015\14.11 соревнования лилии султановны\IMG_90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476672"/>
            <a:ext cx="4603440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2" descr="C:\smak\фотокарточки\ДЕТСКИЙ САД 133\2014-2015\14.11 соревнования лилии султановны\IMG_9049.JPG"/>
          <p:cNvPicPr>
            <a:picLocks noChangeAspect="1" noChangeArrowheads="1"/>
          </p:cNvPicPr>
          <p:nvPr/>
        </p:nvPicPr>
        <p:blipFill>
          <a:blip r:embed="rId5" cstate="print"/>
          <a:srcRect r="18660"/>
          <a:stretch>
            <a:fillRect/>
          </a:stretch>
        </p:blipFill>
        <p:spPr bwMode="auto">
          <a:xfrm>
            <a:off x="323528" y="476672"/>
            <a:ext cx="4032448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5" descr="C:\smak\фотокарточки\ДЕТСКИЙ САД 133\2014-2015\14.11 соревнования лилии султановны\IMG_90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645024"/>
            <a:ext cx="4387416" cy="29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6" descr="C:\smak\фотокарточки\ДЕТСКИЙ САД 133\2014-2015\14.11 соревнования лилии султановны\IMG_90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692696"/>
            <a:ext cx="4536504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7" descr="C:\smak\фотокарточки\ДЕТСКИЙ САД 133\2014-2015\14.11 соревнования лилии султановны\IMG_90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356992"/>
            <a:ext cx="4279404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8" descr="C:\smak\фотокарточки\ДЕТСКИЙ САД 133\2014-2015\14.11 соревнования лилии султановны\IMG_908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60648"/>
            <a:ext cx="4536503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3" descr="C:\smak\фотокарточки\ДЕТСКИЙ САД 133\2014-2015\14.11 соревнования лилии султановны\IMG_9064.JPG"/>
          <p:cNvPicPr>
            <a:picLocks noChangeAspect="1" noChangeArrowheads="1"/>
          </p:cNvPicPr>
          <p:nvPr/>
        </p:nvPicPr>
        <p:blipFill>
          <a:blip r:embed="rId2" cstate="print"/>
          <a:srcRect r="9285"/>
          <a:stretch>
            <a:fillRect/>
          </a:stretch>
        </p:blipFill>
        <p:spPr bwMode="auto">
          <a:xfrm>
            <a:off x="4139952" y="260648"/>
            <a:ext cx="4567944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4" descr="C:\smak\фотокарточки\ДЕТСКИЙ САД 133\2014-2015\14.11 соревнования лилии султановны\IMG_9067.JPG"/>
          <p:cNvPicPr>
            <a:picLocks noChangeAspect="1" noChangeArrowheads="1"/>
          </p:cNvPicPr>
          <p:nvPr/>
        </p:nvPicPr>
        <p:blipFill>
          <a:blip r:embed="rId3" cstate="print"/>
          <a:srcRect l="12870" r="11339"/>
          <a:stretch>
            <a:fillRect/>
          </a:stretch>
        </p:blipFill>
        <p:spPr bwMode="auto">
          <a:xfrm>
            <a:off x="323528" y="1772816"/>
            <a:ext cx="3816424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9" descr="C:\smak\фотокарточки\ДЕТСКИЙ САД 133\2014-2015\14.11 соревнования лилии султановны\IMG_90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3356992"/>
            <a:ext cx="4747456" cy="3164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</TotalTime>
  <Words>6</Words>
  <Application>Microsoft Office PowerPoint</Application>
  <PresentationFormat>Экран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Аспект</vt:lpstr>
      <vt:lpstr>Спортивное развлечение «Веселый Спортик»  МАДОУ №133     г.Екатеринбург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Спортивное развлечение «Веселый Спортик»  МАДОУ №133     г.Екатеринбург </dc:title>
  <dc:creator>Logoped Ekaterina</dc:creator>
  <cp:lastModifiedBy>Logoped Ekaterina</cp:lastModifiedBy>
  <cp:revision>3</cp:revision>
  <dcterms:created xsi:type="dcterms:W3CDTF">2016-02-24T12:19:02Z</dcterms:created>
  <dcterms:modified xsi:type="dcterms:W3CDTF">2016-02-24T12:34:46Z</dcterms:modified>
</cp:coreProperties>
</file>