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187278"/>
          </a:xfrm>
        </p:spPr>
        <p:txBody>
          <a:bodyPr/>
          <a:lstStyle/>
          <a:p>
            <a:pPr algn="ctr"/>
            <a:r>
              <a:rPr lang="ru-RU" sz="4400" dirty="0" smtClean="0"/>
              <a:t>Областной семинар- практикум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645024"/>
            <a:ext cx="5114778" cy="110124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Открытое занятие на тему: </a:t>
            </a:r>
          </a:p>
          <a:p>
            <a:r>
              <a:rPr lang="ru-RU" dirty="0" smtClean="0"/>
              <a:t>«Теоретические и методические подходы к реализации содержания образовательной области « Физическое развитие» ФГОС ДО»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solidFill>
            <a:schemeClr val="accent2">
              <a:lumMod val="60000"/>
              <a:lumOff val="40000"/>
            </a:schemeClr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</TotalTime>
  <Words>25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Областной семинар- практикум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Областной семинар- практикум</dc:title>
  <dc:creator>User</dc:creator>
  <cp:lastModifiedBy>методист</cp:lastModifiedBy>
  <cp:revision>3</cp:revision>
  <dcterms:created xsi:type="dcterms:W3CDTF">2016-02-24T17:45:39Z</dcterms:created>
  <dcterms:modified xsi:type="dcterms:W3CDTF">2018-02-14T05:44:21Z</dcterms:modified>
</cp:coreProperties>
</file>