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3" r:id="rId5"/>
    <p:sldId id="264" r:id="rId6"/>
    <p:sldId id="261" r:id="rId7"/>
    <p:sldId id="262" r:id="rId8"/>
    <p:sldId id="260" r:id="rId9"/>
    <p:sldId id="258" r:id="rId10"/>
    <p:sldId id="25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225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489654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Городской семинар-практикум «Нетрадиционные формы физического воспитания детей»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Место проведения: МАДОУ 341, г.Екатеринбург</a:t>
            </a:r>
            <a:b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проведения: 25.02.2016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9" descr="C:\Users\1\Desktop\Новая папка\IMG_79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140968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30" descr="C:\Users\1\Desktop\Новая папка\IMG_79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Новая папка\IMG_79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C:\Users\1\Desktop\Новая папка\IMG_79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876267" y="2620677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9" name="Picture 5" descr="C:\Users\1\Desktop\Новая папка\IMG_79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Users\1\Desktop\Новая папка\IMG_79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23074" cy="2815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6" descr="C:\Users\1\Desktop\Новая папка\IMG_79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223074" cy="2815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7" descr="C:\Users\1\Desktop\Новая папка\IMG_79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692696"/>
            <a:ext cx="4223074" cy="2815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8" descr="C:\Users\1\Desktop\Новая папка\IMG_79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356992"/>
            <a:ext cx="4223074" cy="281538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C:\Users\1\Desktop\Новая папка\IMG_7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356992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1" descr="C:\Users\1\Desktop\Новая папка\IMG_79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:\Users\1\Desktop\Новая папка\IMG_79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140968"/>
            <a:ext cx="4156138" cy="2770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15" descr="C:\Users\1\Desktop\Новая папка\IMG_79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4156138" cy="2770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12" descr="C:\Users\1\Desktop\Новая папка\IMG_79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6"/>
            <a:ext cx="4156138" cy="2770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Picture 14" descr="C:\Users\1\Desktop\Новая папка\IMG_79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32656"/>
            <a:ext cx="4156138" cy="277075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6" descr="C:\Users\1\Desktop\Новая папка\IMG_79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660242" y="2620678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17" descr="C:\Users\1\Desktop\Новая папка\IMG_79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32656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18" descr="C:\Users\1\Desktop\Новая папка\IMG_794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 descr="C:\Users\1\Desktop\Новая папка\IMG_79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8878" y="3284984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0" descr="C:\Users\1\Desktop\Новая папка\IMG_79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4" descr="C:\Users\1\Desktop\Новая папка\IMG_79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4295082" cy="2863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26" descr="C:\Users\1\Desktop\Новая папка\IMG_796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2656"/>
            <a:ext cx="4295082" cy="2863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21" descr="C:\Users\1\Desktop\Новая папка\IMG_79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501008"/>
            <a:ext cx="4295082" cy="2863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22" descr="C:\Users\1\Desktop\Новая папка\IMG_7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8"/>
            <a:ext cx="4295082" cy="28633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Users\1\Desktop\Новая папка\IMG_79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284984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Picture 28" descr="C:\Users\1\Desktop\Новая папка\IMG_7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332656"/>
            <a:ext cx="4655122" cy="31034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9</Words>
  <Application>Microsoft Office PowerPoint</Application>
  <PresentationFormat>Экран (4:3)</PresentationFormat>
  <Paragraphs>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Городской семинар-практикум «Нетрадиционные формы физического воспитания детей»  Место проведения: МАДОУ 341, г.Екатеринбург Дата проведения: 25.02.2016 г.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Logoped Ekaterina</dc:creator>
  <cp:lastModifiedBy>Logoped Ekaterina</cp:lastModifiedBy>
  <cp:revision>3</cp:revision>
  <dcterms:created xsi:type="dcterms:W3CDTF">2016-02-29T08:38:31Z</dcterms:created>
  <dcterms:modified xsi:type="dcterms:W3CDTF">2016-02-29T09:04:23Z</dcterms:modified>
</cp:coreProperties>
</file>