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3"/>
  </p:notesMasterIdLst>
  <p:sldIdLst>
    <p:sldId id="256" r:id="rId2"/>
    <p:sldId id="257" r:id="rId3"/>
    <p:sldId id="264" r:id="rId4"/>
    <p:sldId id="265" r:id="rId5"/>
    <p:sldId id="266" r:id="rId6"/>
    <p:sldId id="262" r:id="rId7"/>
    <p:sldId id="263" r:id="rId8"/>
    <p:sldId id="261" r:id="rId9"/>
    <p:sldId id="260" r:id="rId10"/>
    <p:sldId id="259" r:id="rId11"/>
    <p:sldId id="25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DB78B-E80E-4C2A-BC67-6297B3117521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E190-9101-4695-842B-7682283EC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E190-9101-4695-842B-7682283EC4B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7470648" cy="358672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«Кросс наций в МАДОУ №133»</a:t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проведения 23.09.2016г.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 descr="C:\smak\фотокарточки\ДЕТСКИЙ САД 133\15-16\23.09.2015 кросс наций\IMG_4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645024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2" descr="C:\smak\фотокарточки\ДЕТСКИЙ САД 133\15-16\23.09.2015 кросс наций\IMG_4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3" descr="C:\smak\фотокарточки\ДЕТСКИЙ САД 133\15-16\23.09.2015 кросс наций\IMG_4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90872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4" descr="C:\smak\фотокарточки\ДЕТСКИЙ САД 133\15-16\23.09.2015 кросс наций\IMG_4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8072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5" descr="C:\smak\фотокарточки\ДЕТСКИЙ САД 133\15-16\23.09.2015 кросс наций\IMG_4837.JPG"/>
          <p:cNvPicPr>
            <a:picLocks noChangeAspect="1" noChangeArrowheads="1"/>
          </p:cNvPicPr>
          <p:nvPr/>
        </p:nvPicPr>
        <p:blipFill>
          <a:blip r:embed="rId3" cstate="print"/>
          <a:srcRect l="13225" t="6717" b="8976"/>
          <a:stretch>
            <a:fillRect/>
          </a:stretch>
        </p:blipFill>
        <p:spPr bwMode="auto">
          <a:xfrm>
            <a:off x="2267744" y="4036608"/>
            <a:ext cx="4355976" cy="282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6" descr="C:\smak\фотокарточки\ДЕТСКИЙ САД 133\15-16\23.09.2015 кросс наций\IMG_4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smak\фотокарточки\ДЕТСКИЙ САД 133\15-16\23.09.2015 кросс наций\IMG_4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smak\фотокарточки\ДЕТСКИЙ САД 133\15-16\23.09.2015 кросс наций\IMG_4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smak\фотокарточки\ДЕТСКИЙ САД 133\15-16\23.09.2015 кросс наций\IMG_47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smak\фотокарточки\ДЕТСКИЙ САД 133\15-16\23.09.2015 кросс наций\IMG_4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0100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smak\фотокарточки\ДЕТСКИЙ САД 133\15-16\23.09.2015 кросс наций\IMG_4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100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9" descr="C:\smak\фотокарточки\ДЕТСКИЙ САД 133\15-16\23.09.2015 кросс наций\IMG_4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1" descr="C:\smak\фотокарточки\ДЕТСКИЙ САД 133\15-16\23.09.2015 кросс наций\IMG_4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8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C:\smak\фотокарточки\ДЕТСКИЙ САД 133\15-16\23.09.2015 кросс наций\IMG_47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100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smak\фотокарточки\ДЕТСКИЙ САД 133\15-16\23.09.2015 кросс наций\IMG_4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6992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2" descr="C:\smak\фотокарточки\ДЕТСКИЙ САД 133\15-16\23.09.2015 кросс наций\IMG_47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3" descr="C:\smak\фотокарточки\ДЕТСКИЙ САД 133\15-16\23.09.2015 кросс наций\IMG_47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:\smak\фотокарточки\ДЕТСКИЙ САД 133\15-16\23.09.2015 кросс наций\IMG_4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658873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4" descr="C:\smak\фотокарточки\ДЕТСКИЙ САД 133\15-16\23.09.2015 кросс наций\IMG_47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05064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5" descr="C:\smak\фотокарточки\ДЕТСКИЙ САД 133\15-16\23.09.2015 кросс наций\IMG_4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C:\smak\фотокарточки\ДЕТСКИЙ САД 133\15-16\23.09.2015 кросс наций\IMG_4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8452" y="3140968"/>
            <a:ext cx="5575548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8" descr="C:\smak\фотокарточки\ДЕТСКИЙ САД 133\15-16\23.09.2015 кросс наций\IMG_4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9" descr="C:\smak\фотокарточки\ДЕТСКИЙ САД 133\15-16\23.09.2015 кросс наций\IMG_47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C:\smak\фотокарточки\ДЕТСКИЙ САД 133\15-16\23.09.2015 кросс наций\IMG_4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1" descr="C:\smak\фотокарточки\ДЕТСКИЙ САД 133\15-16\23.09.2015 кросс наций\IMG_4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2" descr="C:\smak\фотокарточки\ДЕТСКИЙ САД 133\15-16\23.09.2015 кросс наций\IMG_4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2068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3" descr="C:\smak\фотокарточки\ДЕТСКИЙ САД 133\15-16\23.09.2015 кросс наций\IMG_48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100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C:\smak\фотокарточки\ДЕТСКИЙ САД 133\15-16\23.09.2015 кросс наций\IMG_4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5" descr="C:\smak\фотокарточки\ДЕТСКИЙ САД 133\15-16\23.09.2015 кросс наций\IMG_4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6" descr="C:\smak\фотокарточки\ДЕТСКИЙ САД 133\15-16\23.09.2015 кросс наций\IMG_4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7" descr="C:\smak\фотокарточки\ДЕТСКИЙ САД 133\15-16\23.09.2015 кросс наций\IMG_4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C:\smak\фотокарточки\ДЕТСКИЙ САД 133\15-16\23.09.2015 кросс наций\IMG_4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8100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9" descr="C:\smak\фотокарточки\ДЕТСКИЙ САД 133\15-16\23.09.2015 кросс наций\IMG_48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764704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0" descr="C:\smak\фотокарточки\ДЕТСКИЙ САД 133\15-16\23.09.2015 кросс наций\IMG_48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2088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</TotalTime>
  <Words>9</Words>
  <Application>Microsoft Office PowerPoint</Application>
  <PresentationFormat>Экран (4:3)</PresentationFormat>
  <Paragraphs>2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Техническая</vt:lpstr>
      <vt:lpstr>«Кросс наций в МАДОУ №133»   Дата проведения 23.09.2016г.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«Кросс наций в МАДОУ №133»   Дата проведения 23.09.2016г.</dc:title>
  <dc:creator>Logoped Ekaterina</dc:creator>
  <cp:lastModifiedBy>Logoped Ekaterina</cp:lastModifiedBy>
  <cp:revision>3</cp:revision>
  <dcterms:created xsi:type="dcterms:W3CDTF">2016-02-24T10:59:46Z</dcterms:created>
  <dcterms:modified xsi:type="dcterms:W3CDTF">2016-02-29T07:35:33Z</dcterms:modified>
</cp:coreProperties>
</file>