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6" r:id="rId4"/>
    <p:sldId id="267" r:id="rId5"/>
    <p:sldId id="264" r:id="rId6"/>
    <p:sldId id="265" r:id="rId7"/>
    <p:sldId id="261" r:id="rId8"/>
    <p:sldId id="262" r:id="rId9"/>
    <p:sldId id="263" r:id="rId10"/>
    <p:sldId id="258" r:id="rId11"/>
    <p:sldId id="259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16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«Смотр-конкурс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Агитбригад </a:t>
            </a:r>
            <a:r>
              <a:rPr lang="ru-RU" dirty="0" smtClean="0">
                <a:solidFill>
                  <a:srgbClr val="FF0000"/>
                </a:solidFill>
              </a:rPr>
              <a:t>по ПДД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</a:t>
            </a:r>
            <a:r>
              <a:rPr lang="ru-RU" dirty="0" smtClean="0">
                <a:solidFill>
                  <a:srgbClr val="FF0000"/>
                </a:solidFill>
              </a:rPr>
              <a:t>Правилам Дорожного Движения</a:t>
            </a:r>
            <a:r>
              <a:rPr lang="ru-RU" dirty="0" smtClean="0">
                <a:solidFill>
                  <a:srgbClr val="FF0000"/>
                </a:solidFill>
              </a:rPr>
              <a:t>)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МАДОУ №133»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Дата проведения: 2.10.2015г.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 descr="C:\smak\фотокарточки\ДЕТСКИЙ САД 133\15-16\02.10 конкурс юид\IMG_4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1" descr="C:\smak\фотокарточки\ДЕТСКИЙ САД 133\15-16\02.10 конкурс юид\IMG_4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3" descr="C:\smak\фотокарточки\ДЕТСКИЙ САД 133\15-16\02.10 конкурс юид\IMG_4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941" y="3749293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5" descr="C:\smak\фотокарточки\ДЕТСКИЙ САД 133\15-16\02.10 конкурс юид\IMG_5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941" y="332656"/>
            <a:ext cx="4663059" cy="31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C:\smak\фотокарточки\ДЕТСКИЙ САД 133\15-16\02.10 конкурс юид\IMG_4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4375027" cy="291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2" descr="C:\smak\фотокарточки\ДЕТСКИЙ САД 133\15-16\02.10 конкурс юид\IMG_4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36504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4" descr="C:\smak\фотокарточки\ДЕТСКИЙ САД 133\15-16\02.10 конкурс юид\IMG_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4447035" cy="296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6" descr="C:\smak\фотокарточки\ДЕТСКИЙ САД 133\15-16\02.10 конкурс юид\IMG_5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8" descr="C:\smak\фотокарточки\ДЕТСКИЙ САД 133\15-16\02.10 конкурс юид\IMG_5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293" y="2609528"/>
            <a:ext cx="6372707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7" descr="C:\smak\фотокарточки\ДЕТСКИЙ САД 133\15-16\02.10 конкурс юид\IMG_5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smak\фотокарточки\ДЕТСКИЙ САД 133\15-16\02.10 конкурс юид\IMG_4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3" y="1340768"/>
            <a:ext cx="475252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3" name="Picture 49" descr="C:\smak\фотокарточки\ДЕТСКИЙ САД 133\15-16\02.10 конкурс юид\IMG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263" y="5207272"/>
            <a:ext cx="195452" cy="130301"/>
          </a:xfrm>
          <a:prstGeom prst="rect">
            <a:avLst/>
          </a:prstGeom>
          <a:noFill/>
        </p:spPr>
      </p:pic>
      <p:pic>
        <p:nvPicPr>
          <p:cNvPr id="1074" name="Picture 50" descr="C:\smak\фотокарточки\ДЕТСКИЙ САД 133\15-16\02.10 конкурс юид\IMG_5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263" y="5207272"/>
            <a:ext cx="195452" cy="130301"/>
          </a:xfrm>
          <a:prstGeom prst="rect">
            <a:avLst/>
          </a:prstGeom>
          <a:noFill/>
        </p:spPr>
      </p:pic>
      <p:pic>
        <p:nvPicPr>
          <p:cNvPr id="1026" name="Picture 2" descr="C:\smak\фотокарточки\ДЕТСКИЙ САД 133\15-16\02.10 конкурс юид\IMG_4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92747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smak\фотокарточки\ДЕТСКИЙ САД 133\15-16\02.10 конкурс юид\IMG_4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09267"/>
            <a:ext cx="5023099" cy="334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smak\фотокарточки\ДЕТСКИЙ САД 133\15-16\02.10 конкурс юид\IMG_4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997" y="476672"/>
            <a:ext cx="4159003" cy="277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7" descr="C:\smak\фотокарточки\ДЕТСКИЙ САД 133\15-16\02.10 конкурс юид\IMG_4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338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2" descr="C:\smak\фотокарточки\ДЕТСКИЙ САД 133\15-16\02.10 конкурс юид\IMG_4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89187"/>
            <a:ext cx="6103219" cy="406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smak\фотокарточки\ДЕТСКИЙ САД 133\15-16\02.10 конкурс юид\IMG_4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504" y="3501008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8" descr="C:\smak\фотокарточки\ДЕТСКИЙ САД 133\15-16\02.10 конкурс юид\IMG_4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332656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9" descr="C:\smak\фотокарточки\ДЕТСКИЙ САД 133\15-16\02.10 конкурс юид\IMG_4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8" descr="C:\smak\фотокарточки\ДЕТСКИЙ САД 133\15-16\02.10 конкурс юид\IMG_4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smak\фотокарточки\ДЕТСКИЙ САД 133\15-16\02.10 конкурс юид\IMG_4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 descr="C:\smak\фотокарточки\ДЕТСКИЙ САД 133\15-16\02.10 конкурс юид\IMG_4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81613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0" descr="C:\smak\фотокарточки\ДЕТСКИЙ САД 133\15-16\02.10 конкурс юид\IMG_4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421" y="0"/>
            <a:ext cx="4914579" cy="32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smak\фотокарточки\ДЕТСКИЙ САД 133\15-16\02.10 конкурс юид\IMG_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3" descr="C:\smak\фотокарточки\ДЕТСКИЙ САД 133\15-16\02.10 конкурс юид\IMG_4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1320"/>
            <a:ext cx="4680011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4" descr="C:\smak\фотокарточки\ДЕТСКИЙ САД 133\15-16\02.10 конкурс юид\IMG_4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64451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3" descr="C:\smak\фотокарточки\ДЕТСКИЙ САД 133\15-16\02.10 конкурс юид\IMG_4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C:\smak\фотокарточки\ДЕТСКИЙ САД 133\15-16\02.10 конкурс юид\IMG_4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17032"/>
            <a:ext cx="4159003" cy="277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9" descr="C:\smak\фотокарточки\ДЕТСКИЙ САД 133\15-16\02.10 конкурс юид\IMG_4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0" descr="C:\smak\фотокарточки\ДЕТСКИЙ САД 133\15-16\02.10 конкурс юид\IMG_4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9"/>
            <a:ext cx="4428488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1" descr="C:\smak\фотокарточки\ДЕТСКИЙ САД 133\15-16\02.10 конкурс юид\IMG_4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20688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 descr="C:\smak\фотокарточки\ДЕТСКИЙ САД 133\15-16\02.10 конкурс юид\IMG_4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7" y="3573016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4" descr="C:\smak\фотокарточки\ДЕТСКИЙ САД 133\15-16\02.10 конкурс юид\IMG_4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42849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5" descr="C:\smak\фотокарточки\ДЕТСКИЙ САД 133\15-16\02.10 конкурс юид\IMG_4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1320"/>
            <a:ext cx="4571999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6" descr="C:\smak\фотокарточки\ДЕТСКИЙ САД 133\15-16\02.10 конкурс юид\IMG_49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03439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C:\smak\фотокарточки\ДЕТСКИЙ САД 133\15-16\02.10 конкурс юид\IMG_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5" descr="C:\smak\фотокарточки\ДЕТСКИЙ САД 133\15-16\02.10 конкурс юид\IMG_4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6" descr="C:\smak\фотокарточки\ДЕТСКИЙ САД 133\15-16\02.10 конкурс юид\IMG_4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7" descr="C:\smak\фотокарточки\ДЕТСКИЙ САД 133\15-16\02.10 конкурс юид\IMG_49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17032"/>
            <a:ext cx="4303019" cy="286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</TotalTime>
  <Words>2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«Смотр-конкурс  Агитбригад по ПДД  (Правилам Дорожного Движения)  в МАДОУ №133»   Дата проведения: 2.10.2015г.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«Смотр-конкурс  Агитбригад по ПДД  (Правилам Дорожного Движения)  в МАДОУ №133»   Дата проведения: 2.10.2015г. </dc:title>
  <dc:creator>Logoped Ekaterina</dc:creator>
  <cp:lastModifiedBy>Logoped Ekaterina</cp:lastModifiedBy>
  <cp:revision>3</cp:revision>
  <dcterms:created xsi:type="dcterms:W3CDTF">2016-02-24T10:32:00Z</dcterms:created>
  <dcterms:modified xsi:type="dcterms:W3CDTF">2016-02-24T10:58:29Z</dcterms:modified>
</cp:coreProperties>
</file>