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CF4F5-091C-447C-962D-6F183D2EA70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48A18-FC1E-460F-A115-DFED53FC13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8A18-FC1E-460F-A115-DFED53FC130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39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Правила дорожного движения</a:t>
            </a:r>
            <a:endParaRPr lang="ru-RU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5085184"/>
            <a:ext cx="6156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 воспитатель МАДОУ № 133</a:t>
            </a:r>
          </a:p>
          <a:p>
            <a:pPr algn="r"/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Билявская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Марина 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Витаськовна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Правило 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9144000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300" dirty="0" smtClean="0"/>
              <a:t>Играть на тротуаре или проезжей части улицы нельзя!</a:t>
            </a:r>
            <a:endParaRPr lang="ru-RU" sz="53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4578" name="Picture 2" descr="https://ds05.infourok.ru/uploads/ex/07df/0005d43e-3221bd34/img18.jpg"/>
          <p:cNvPicPr>
            <a:picLocks noChangeAspect="1" noChangeArrowheads="1"/>
          </p:cNvPicPr>
          <p:nvPr/>
        </p:nvPicPr>
        <p:blipFill>
          <a:blip r:embed="rId2" cstate="print"/>
          <a:srcRect l="11765" t="6479" r="8235" b="8815"/>
          <a:stretch>
            <a:fillRect/>
          </a:stretch>
        </p:blipFill>
        <p:spPr bwMode="auto">
          <a:xfrm>
            <a:off x="1619672" y="2348880"/>
            <a:ext cx="5678151" cy="45091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Правило 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500" dirty="0" smtClean="0"/>
              <a:t>Входить и выходить из трамвая, троллейбуса или автобуса надо только на остановке. Обходить остановившийся трамвай надо спереди, а автобус и троллейбус- сзади.</a:t>
            </a:r>
            <a:endParaRPr lang="ru-RU" sz="3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5602" name="Picture 2" descr="https://www.alllessons.ru/wp-content/uploads/files/hello_html_m42f6cf3d.png"/>
          <p:cNvPicPr>
            <a:picLocks noChangeAspect="1" noChangeArrowheads="1"/>
          </p:cNvPicPr>
          <p:nvPr/>
        </p:nvPicPr>
        <p:blipFill>
          <a:blip r:embed="rId2" cstate="print"/>
          <a:srcRect l="8263" t="8001" r="8263" b="8001"/>
          <a:stretch>
            <a:fillRect/>
          </a:stretch>
        </p:blipFill>
        <p:spPr bwMode="auto">
          <a:xfrm>
            <a:off x="-1" y="3429000"/>
            <a:ext cx="4543425" cy="3429000"/>
          </a:xfrm>
          <a:prstGeom prst="rect">
            <a:avLst/>
          </a:prstGeom>
          <a:noFill/>
        </p:spPr>
      </p:pic>
      <p:pic>
        <p:nvPicPr>
          <p:cNvPr id="25604" name="Picture 4" descr="https://avatars.mds.yandex.net/get-pdb/936467/cc030f0c-d12a-4105-931a-19ce326517b7/s1200?webp=false"/>
          <p:cNvPicPr>
            <a:picLocks noChangeAspect="1" noChangeArrowheads="1"/>
          </p:cNvPicPr>
          <p:nvPr/>
        </p:nvPicPr>
        <p:blipFill>
          <a:blip r:embed="rId3" cstate="print"/>
          <a:srcRect l="8974" t="9582" r="8384" b="8974"/>
          <a:stretch>
            <a:fillRect/>
          </a:stretch>
        </p:blipFill>
        <p:spPr bwMode="auto">
          <a:xfrm>
            <a:off x="4504765" y="3429000"/>
            <a:ext cx="4639236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ovaciya-krasnodar.ru/images/stories/news/2015-16/%D0%BC%D0%B0%D0%B9_%D0%B4%D0%BE%D1%80%D0%BE%D0%B6%D0%BD%D0%B0%D1%8F_%D0%B1%D0%B5%D0%B7%D0%BE%D0%BF%D0%B0%D1%81%D0%BD%D0%BE%D1%81%D1%82%D1%8C/%D0%B1%D0%B5%D0%B7%D0%BE%D0%BF%D0%B0%D1%81%D0%BD%D0%B0%D1%8F_%D0%B4%D0%BE%D1%80%D0%BE%D0%B3%D0%B0_%D0%9A%D0%BE%D0%BF%D0%B8%D1%80%D0%BE%D0%B2%D0%B0%D1%82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56792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</a:t>
            </a:r>
          </a:p>
          <a:p>
            <a:pPr algn="ctr"/>
            <a:r>
              <a:rPr lang="ru-RU" sz="10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  <a:endParaRPr lang="ru-RU" sz="10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Если правила движенья </a:t>
            </a:r>
            <a:endParaRPr lang="ru-RU" sz="43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Ты </a:t>
            </a:r>
            <a:r>
              <a:rPr lang="ru-RU" sz="4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знаешь до сих пор, </a:t>
            </a:r>
            <a:endParaRPr lang="ru-RU" sz="43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 </a:t>
            </a:r>
            <a:r>
              <a:rPr lang="ru-RU" sz="4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начать с тобой готовы </a:t>
            </a:r>
            <a:endParaRPr lang="ru-RU" sz="43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Очень </a:t>
            </a:r>
            <a:r>
              <a:rPr lang="ru-RU" sz="4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нужный разговор!</a:t>
            </a:r>
            <a:endParaRPr lang="ru-RU" sz="43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https://avatars.mds.yandex.net/get-pdb/916253/cc7a2930-febf-4953-af37-bf68d397184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66361"/>
            <a:ext cx="5940151" cy="41916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51720" y="4437112"/>
            <a:ext cx="504056" cy="24208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 наш лучший друг, преданный и верный, без него мы как без рук, если откровенно!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124744"/>
            <a:ext cx="54360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Меня узнаешь сразу: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Я – светофор трехглазый.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Если КРАСНЫЙ свет горит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Значит, «ПЕРЕХОД  ЗАКРЫТ».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ЖЕЛТЫЙ - говорит народу: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«ПРИГОТОВЬТЕСЬ  К  ПЕРЕХОДУ».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Свет ЗЕЛЕНЫЙ приглашает,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Всем идти он РАЗРЕШАЕТ.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Снова ЖЕЛТЫЙ свет включился,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Переход наш завершился.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Остальные будут ждать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Света нужного опять.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1412776"/>
            <a:ext cx="1440160" cy="316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07704" y="170080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7704" y="2636912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07704" y="3573016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5632" y="1052736"/>
            <a:ext cx="5398368" cy="1512168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В красном треугольнике</a:t>
            </a:r>
            <a:br>
              <a:rPr lang="ru-RU" sz="3000" dirty="0" smtClean="0"/>
            </a:br>
            <a:r>
              <a:rPr lang="ru-RU" sz="3000" dirty="0" smtClean="0"/>
              <a:t>Знаки осторожные,</a:t>
            </a:r>
            <a:br>
              <a:rPr lang="ru-RU" sz="3000" dirty="0" smtClean="0"/>
            </a:br>
            <a:r>
              <a:rPr lang="ru-RU" sz="3000" dirty="0" smtClean="0"/>
              <a:t>Они предупреждают,</a:t>
            </a:r>
            <a:br>
              <a:rPr lang="ru-RU" sz="3000" dirty="0" smtClean="0"/>
            </a:br>
            <a:r>
              <a:rPr lang="ru-RU" sz="3000" dirty="0" smtClean="0"/>
              <a:t>К вниманью призывают!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243408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Дорожные знаки</a:t>
            </a:r>
            <a:endParaRPr lang="ru-RU" sz="9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6" name="Picture 4" descr="https://avatars.mds.yandex.net/get-pdb/1551693/98885a18-bc96-412f-b7d4-5faa6da651aa/s1200"/>
          <p:cNvPicPr>
            <a:picLocks noChangeAspect="1" noChangeArrowheads="1"/>
          </p:cNvPicPr>
          <p:nvPr/>
        </p:nvPicPr>
        <p:blipFill>
          <a:blip r:embed="rId3" cstate="print"/>
          <a:srcRect l="7476" t="40949" r="12201" b="32801"/>
          <a:stretch>
            <a:fillRect/>
          </a:stretch>
        </p:blipFill>
        <p:spPr bwMode="auto">
          <a:xfrm>
            <a:off x="0" y="1124744"/>
            <a:ext cx="3491880" cy="855853"/>
          </a:xfrm>
          <a:prstGeom prst="rect">
            <a:avLst/>
          </a:prstGeom>
          <a:noFill/>
        </p:spPr>
      </p:pic>
      <p:pic>
        <p:nvPicPr>
          <p:cNvPr id="18438" name="Picture 6" descr="https://avatars.mds.yandex.net/get-pdb/1551693/98885a18-bc96-412f-b7d4-5faa6da651aa/s1200"/>
          <p:cNvPicPr>
            <a:picLocks noChangeAspect="1" noChangeArrowheads="1"/>
          </p:cNvPicPr>
          <p:nvPr/>
        </p:nvPicPr>
        <p:blipFill>
          <a:blip r:embed="rId3" cstate="print"/>
          <a:srcRect l="7875" t="6300" r="10226" b="65350"/>
          <a:stretch>
            <a:fillRect/>
          </a:stretch>
        </p:blipFill>
        <p:spPr bwMode="auto">
          <a:xfrm>
            <a:off x="1547664" y="1988840"/>
            <a:ext cx="3491880" cy="90654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2852936"/>
            <a:ext cx="62281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000" dirty="0" smtClean="0">
                <a:latin typeface="+mj-lt"/>
              </a:rPr>
              <a:t> Запрещают знаки </a:t>
            </a:r>
            <a:endParaRPr lang="ru-RU" sz="3000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r>
              <a:rPr lang="ru-RU" sz="3000" dirty="0" smtClean="0">
                <a:latin typeface="+mj-lt"/>
              </a:rPr>
              <a:t>Разное </a:t>
            </a:r>
            <a:r>
              <a:rPr lang="ru-RU" sz="3000" dirty="0" smtClean="0">
                <a:latin typeface="+mj-lt"/>
              </a:rPr>
              <a:t>движение: обгоны, поворот- </a:t>
            </a:r>
            <a:endParaRPr lang="ru-RU" sz="3000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r>
              <a:rPr lang="ru-RU" sz="3000" dirty="0" smtClean="0">
                <a:latin typeface="+mj-lt"/>
              </a:rPr>
              <a:t>И </a:t>
            </a:r>
            <a:r>
              <a:rPr lang="ru-RU" sz="3000" dirty="0" smtClean="0">
                <a:latin typeface="+mj-lt"/>
              </a:rPr>
              <a:t>в красные кружочки </a:t>
            </a:r>
            <a:endParaRPr lang="ru-RU" sz="3000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r>
              <a:rPr lang="ru-RU" sz="3000" dirty="0" smtClean="0">
                <a:latin typeface="+mj-lt"/>
              </a:rPr>
              <a:t>Обводит </a:t>
            </a:r>
            <a:r>
              <a:rPr lang="ru-RU" sz="3000" dirty="0" smtClean="0">
                <a:latin typeface="+mj-lt"/>
              </a:rPr>
              <a:t>их </a:t>
            </a:r>
            <a:r>
              <a:rPr lang="ru-RU" sz="3000" dirty="0" smtClean="0">
                <a:latin typeface="+mj-lt"/>
              </a:rPr>
              <a:t>народ.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40" name="AutoShape 8" descr="https://doc4web.ru/uploads/files/31/30317/hello_html_2cfbc9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doc4web.ru/uploads/files/31/30317/hello_html_2cfbc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3217" y="3212976"/>
            <a:ext cx="3130783" cy="14401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55776" y="4725144"/>
            <a:ext cx="6588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+mj-lt"/>
              </a:rPr>
              <a:t> А ещё есть знаки- добрые друзья: </a:t>
            </a:r>
            <a:endParaRPr lang="ru-RU" sz="3000" dirty="0" smtClean="0">
              <a:latin typeface="+mj-lt"/>
            </a:endParaRPr>
          </a:p>
          <a:p>
            <a:r>
              <a:rPr lang="ru-RU" sz="3000" dirty="0" smtClean="0">
                <a:latin typeface="+mj-lt"/>
              </a:rPr>
              <a:t>Укажут </a:t>
            </a:r>
            <a:r>
              <a:rPr lang="ru-RU" sz="3000" dirty="0" smtClean="0">
                <a:latin typeface="+mj-lt"/>
              </a:rPr>
              <a:t>направления вашего движения, </a:t>
            </a:r>
            <a:endParaRPr lang="ru-RU" sz="3000" dirty="0" smtClean="0">
              <a:latin typeface="+mj-lt"/>
            </a:endParaRPr>
          </a:p>
          <a:p>
            <a:r>
              <a:rPr lang="ru-RU" sz="3000" dirty="0" smtClean="0">
                <a:latin typeface="+mj-lt"/>
              </a:rPr>
              <a:t>Где </a:t>
            </a:r>
            <a:r>
              <a:rPr lang="ru-RU" sz="3000" dirty="0" smtClean="0">
                <a:latin typeface="+mj-lt"/>
              </a:rPr>
              <a:t>поесть, заправиться, поспать, </a:t>
            </a:r>
            <a:endParaRPr lang="ru-RU" sz="3000" dirty="0" smtClean="0">
              <a:latin typeface="+mj-lt"/>
            </a:endParaRPr>
          </a:p>
          <a:p>
            <a:r>
              <a:rPr lang="ru-RU" sz="3000" dirty="0" smtClean="0">
                <a:latin typeface="+mj-lt"/>
              </a:rPr>
              <a:t>И </a:t>
            </a:r>
            <a:r>
              <a:rPr lang="ru-RU" sz="3000" dirty="0" smtClean="0">
                <a:latin typeface="+mj-lt"/>
              </a:rPr>
              <a:t>как в деревню к бабушке попасть.</a:t>
            </a:r>
            <a:endParaRPr lang="ru-RU" sz="3000" dirty="0">
              <a:latin typeface="+mj-lt"/>
            </a:endParaRPr>
          </a:p>
        </p:txBody>
      </p:sp>
      <p:pic>
        <p:nvPicPr>
          <p:cNvPr id="18444" name="Picture 12" descr="https://magazinot.ru/?com=media&amp;t=img&amp;f=photos|big_2197734.png"/>
          <p:cNvPicPr>
            <a:picLocks noChangeAspect="1" noChangeArrowheads="1"/>
          </p:cNvPicPr>
          <p:nvPr/>
        </p:nvPicPr>
        <p:blipFill>
          <a:blip r:embed="rId5" cstate="print"/>
          <a:srcRect l="18892" t="2160" r="18469" b="2801"/>
          <a:stretch>
            <a:fillRect/>
          </a:stretch>
        </p:blipFill>
        <p:spPr bwMode="auto">
          <a:xfrm>
            <a:off x="1187624" y="4797152"/>
            <a:ext cx="1358286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3176"/>
            <a:ext cx="9144000" cy="1844824"/>
          </a:xfrm>
        </p:spPr>
        <p:txBody>
          <a:bodyPr>
            <a:noAutofit/>
          </a:bodyPr>
          <a:lstStyle/>
          <a:p>
            <a:r>
              <a:rPr lang="ru-RU" sz="3000" dirty="0" smtClean="0"/>
              <a:t>Этот знак такого рода: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Он </a:t>
            </a:r>
            <a:r>
              <a:rPr lang="ru-RU" sz="3000" dirty="0" smtClean="0"/>
              <a:t>на страже пешехода.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Переходим </a:t>
            </a:r>
            <a:r>
              <a:rPr lang="ru-RU" sz="3000" dirty="0" smtClean="0"/>
              <a:t>с другом вместе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Мы </a:t>
            </a:r>
            <a:r>
              <a:rPr lang="ru-RU" sz="3000" dirty="0" smtClean="0"/>
              <a:t>дорогу в этом месте</a:t>
            </a:r>
            <a:endParaRPr lang="ru-RU" sz="3000" dirty="0"/>
          </a:p>
        </p:txBody>
      </p:sp>
      <p:pic>
        <p:nvPicPr>
          <p:cNvPr id="19458" name="Picture 2" descr="https://avatars.mds.yandex.net/get-pdb/1209255/24063aa7-2889-445b-b6e2-2d625020533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032448" cy="40324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Пешеходный переход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Движение н</a:t>
            </a:r>
            <a:r>
              <a:rPr lang="ru-RU" sz="6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велосипеде запрещено</a:t>
            </a:r>
            <a:endParaRPr lang="ru-RU" sz="69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13176"/>
            <a:ext cx="9144000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/>
              <a:t>Ездят здесь одни машины, </a:t>
            </a:r>
            <a:endParaRPr lang="ru-RU" sz="3200" dirty="0" smtClean="0"/>
          </a:p>
          <a:p>
            <a:pPr lvl="0" algn="ctr">
              <a:spcBef>
                <a:spcPct val="0"/>
              </a:spcBef>
            </a:pPr>
            <a:r>
              <a:rPr lang="ru-RU" sz="3200" dirty="0" smtClean="0"/>
              <a:t>Грозно </a:t>
            </a:r>
            <a:r>
              <a:rPr lang="ru-RU" sz="3200" dirty="0" smtClean="0"/>
              <a:t>их мелькают шины. </a:t>
            </a:r>
            <a:endParaRPr lang="ru-RU" sz="3200" dirty="0" smtClean="0"/>
          </a:p>
          <a:p>
            <a:pPr lvl="0" algn="ctr">
              <a:spcBef>
                <a:spcPct val="0"/>
              </a:spcBef>
            </a:pPr>
            <a:r>
              <a:rPr lang="ru-RU" sz="3200" dirty="0" smtClean="0"/>
              <a:t>У </a:t>
            </a:r>
            <a:r>
              <a:rPr lang="ru-RU" sz="3200" dirty="0" smtClean="0"/>
              <a:t>тебя велосипед? </a:t>
            </a:r>
            <a:endParaRPr lang="ru-RU" sz="3200" dirty="0" smtClean="0"/>
          </a:p>
          <a:p>
            <a:pPr lvl="0" algn="ctr">
              <a:spcBef>
                <a:spcPct val="0"/>
              </a:spcBef>
            </a:pPr>
            <a:r>
              <a:rPr lang="ru-RU" sz="3200" dirty="0" smtClean="0"/>
              <a:t>Значит </a:t>
            </a:r>
            <a:r>
              <a:rPr lang="ru-RU" sz="3200" dirty="0" smtClean="0"/>
              <a:t>– стоп! Дороги нет!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s://pustunchik.ua/uploads/school/cache/f87a93f99a268ca70dc743a99c13ad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60848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25752"/>
            <a:ext cx="4355976" cy="2232248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Детям </a:t>
            </a:r>
            <a:r>
              <a:rPr lang="ru-RU" sz="3000" dirty="0" smtClean="0"/>
              <a:t>знать положено правила дорожные!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Ты</a:t>
            </a:r>
            <a:r>
              <a:rPr lang="ru-RU" sz="3000" dirty="0" smtClean="0"/>
              <a:t>, дружок, доверься им: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Будешь </a:t>
            </a:r>
            <a:r>
              <a:rPr lang="ru-RU" sz="3000" dirty="0" smtClean="0"/>
              <a:t>цел и невредим!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Помни правила дорог, будешь жив ты и здоров!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1506" name="Picture 2" descr="http://gorod-che.ru/new/uploads/2019/11/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3929" y="1700808"/>
            <a:ext cx="5320071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Правило 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914400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Иди только по тротуару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2530" name="Picture 2" descr="https://thumbs.dreamstime.com/b/%D1%81%D1%86%D0%B5%D0%BD%D0%B0-%D1%88%D0%B0%D1%80%D0%B6%D0%B0-%D0%BF%D1%80%D0%B8-%D0%B5%D1%82%D0%B8-%D0%B8-%D1%8F-%D0%BD%D0%B0-%D1%83-%D0%B8%D1%86%D1%83-65708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97515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Правило 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dirty="0" smtClean="0"/>
              <a:t>Улицу переходить необходимо, только в тех местах, </a:t>
            </a:r>
            <a:r>
              <a:rPr lang="ru-RU" sz="4000" dirty="0" smtClean="0"/>
              <a:t>где имеются дорожка перехода или указатели </a:t>
            </a:r>
            <a:r>
              <a:rPr lang="ru-RU" sz="4000" dirty="0" smtClean="0"/>
              <a:t>перехода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3554" name="Picture 2" descr="https://storage.myseldon.com/news_pict_E4/E4BE1234194935E6EFFF93B0C5FF59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46205"/>
            <a:ext cx="4104456" cy="43117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171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 В красном треугольнике Знаки осторожные, Они предупреждают, К вниманью призывают!</vt:lpstr>
      <vt:lpstr>Этот знак такого рода:  Он на страже пешехода.  Переходим с другом вместе  Мы дорогу в этом месте</vt:lpstr>
      <vt:lpstr>Слайд 6</vt:lpstr>
      <vt:lpstr>Детям знать положено правила дорожные!  Ты, дружок, доверься им:  Будешь цел и невредим!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27</cp:revision>
  <dcterms:created xsi:type="dcterms:W3CDTF">2020-04-16T11:32:33Z</dcterms:created>
  <dcterms:modified xsi:type="dcterms:W3CDTF">2020-04-16T12:54:22Z</dcterms:modified>
</cp:coreProperties>
</file>