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0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07816" cy="468052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Лыжня России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№133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Хуббатуллина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Л.С.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5.02.16 лыжня россии\IMG_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83264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1\Desktop\25.02.16 лыжня россии\IMG_7877.JPG"/>
          <p:cNvPicPr>
            <a:picLocks noChangeAspect="1" noChangeArrowheads="1"/>
          </p:cNvPicPr>
          <p:nvPr/>
        </p:nvPicPr>
        <p:blipFill>
          <a:blip r:embed="rId3" cstate="print"/>
          <a:srcRect l="17207" r="4582"/>
          <a:stretch>
            <a:fillRect/>
          </a:stretch>
        </p:blipFill>
        <p:spPr bwMode="auto">
          <a:xfrm>
            <a:off x="5148064" y="3429000"/>
            <a:ext cx="360040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25.02.16 лыжня россии\IMG_7878.JPG"/>
          <p:cNvPicPr>
            <a:picLocks noChangeAspect="1" noChangeArrowheads="1"/>
          </p:cNvPicPr>
          <p:nvPr/>
        </p:nvPicPr>
        <p:blipFill>
          <a:blip r:embed="rId2" cstate="print"/>
          <a:srcRect l="6565" r="4808"/>
          <a:stretch>
            <a:fillRect/>
          </a:stretch>
        </p:blipFill>
        <p:spPr bwMode="auto">
          <a:xfrm>
            <a:off x="395536" y="3356992"/>
            <a:ext cx="3888432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1\Desktop\25.02.16 лыжня россии\IMG_7883.JPG"/>
          <p:cNvPicPr>
            <a:picLocks noChangeAspect="1" noChangeArrowheads="1"/>
          </p:cNvPicPr>
          <p:nvPr/>
        </p:nvPicPr>
        <p:blipFill>
          <a:blip r:embed="rId3" cstate="print"/>
          <a:srcRect r="9732"/>
          <a:stretch>
            <a:fillRect/>
          </a:stretch>
        </p:blipFill>
        <p:spPr bwMode="auto">
          <a:xfrm>
            <a:off x="4788024" y="332656"/>
            <a:ext cx="3960440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C:\Users\1\Desktop\25.02.16 лыжня россии\IMG_7884.JPG"/>
          <p:cNvPicPr>
            <a:picLocks noChangeAspect="1" noChangeArrowheads="1"/>
          </p:cNvPicPr>
          <p:nvPr/>
        </p:nvPicPr>
        <p:blipFill>
          <a:blip r:embed="rId4" cstate="print"/>
          <a:srcRect l="9847"/>
          <a:stretch>
            <a:fillRect/>
          </a:stretch>
        </p:blipFill>
        <p:spPr bwMode="auto">
          <a:xfrm>
            <a:off x="4427984" y="3356992"/>
            <a:ext cx="395536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1\Desktop\25.02.16 лыжня россии\IMG_7885.JPG"/>
          <p:cNvPicPr>
            <a:picLocks noChangeAspect="1" noChangeArrowheads="1"/>
          </p:cNvPicPr>
          <p:nvPr/>
        </p:nvPicPr>
        <p:blipFill>
          <a:blip r:embed="rId5" cstate="print"/>
          <a:srcRect r="13014"/>
          <a:stretch>
            <a:fillRect/>
          </a:stretch>
        </p:blipFill>
        <p:spPr bwMode="auto">
          <a:xfrm>
            <a:off x="853607" y="332656"/>
            <a:ext cx="381642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25.02.16 лыжня россии\IMG_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9" descr="C:\Users\1\Desktop\25.02.16 лыжня россии\IMG_7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0" descr="C:\Users\1\Desktop\25.02.16 лыжня россии\IMG_7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C:\Users\1\Desktop\25.02.16 лыжня россии\IMG_7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25.02.16 лыжня россии\IMG_7893.JPG"/>
          <p:cNvPicPr>
            <a:picLocks noChangeAspect="1" noChangeArrowheads="1"/>
          </p:cNvPicPr>
          <p:nvPr/>
        </p:nvPicPr>
        <p:blipFill>
          <a:blip r:embed="rId2" cstate="print"/>
          <a:srcRect l="9385"/>
          <a:stretch>
            <a:fillRect/>
          </a:stretch>
        </p:blipFill>
        <p:spPr bwMode="auto">
          <a:xfrm>
            <a:off x="395536" y="332656"/>
            <a:ext cx="4171392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7" descr="C:\Users\1\Desktop\25.02.16 лыжня россии\IMG_7903.JPG"/>
          <p:cNvPicPr>
            <a:picLocks noChangeAspect="1" noChangeArrowheads="1"/>
          </p:cNvPicPr>
          <p:nvPr/>
        </p:nvPicPr>
        <p:blipFill>
          <a:blip r:embed="rId3" cstate="print"/>
          <a:srcRect r="13968"/>
          <a:stretch>
            <a:fillRect/>
          </a:stretch>
        </p:blipFill>
        <p:spPr bwMode="auto">
          <a:xfrm>
            <a:off x="4860032" y="332656"/>
            <a:ext cx="396044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1" descr="C:\Users\1\Desktop\25.02.16 лыжня россии\IMG_7910.JPG"/>
          <p:cNvPicPr>
            <a:picLocks noChangeAspect="1" noChangeArrowheads="1"/>
          </p:cNvPicPr>
          <p:nvPr/>
        </p:nvPicPr>
        <p:blipFill>
          <a:blip r:embed="rId4" cstate="print"/>
          <a:srcRect l="10950"/>
          <a:stretch>
            <a:fillRect/>
          </a:stretch>
        </p:blipFill>
        <p:spPr bwMode="auto">
          <a:xfrm>
            <a:off x="395536" y="3429000"/>
            <a:ext cx="4099384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3" descr="C:\Users\1\Desktop\25.02.16 лыжня россии\IMG_7913.JPG"/>
          <p:cNvPicPr>
            <a:picLocks noChangeAspect="1" noChangeArrowheads="1"/>
          </p:cNvPicPr>
          <p:nvPr/>
        </p:nvPicPr>
        <p:blipFill>
          <a:blip r:embed="rId5" cstate="print"/>
          <a:srcRect l="12514"/>
          <a:stretch>
            <a:fillRect/>
          </a:stretch>
        </p:blipFill>
        <p:spPr bwMode="auto">
          <a:xfrm>
            <a:off x="4860032" y="3501008"/>
            <a:ext cx="4027376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25.02.16 лыжня россии\IMG_7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68" y="476672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8" descr="C:\Users\1\Desktop\25.02.16 лыжня россии\IMG_7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778392" cy="2518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C:\Users\1\Desktop\25.02.16 лыжня россии\IMG_7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210440" cy="280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6" descr="C:\Users\1\Desktop\25.02.16 лыжня россии\IMG_7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102428" cy="273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25.02.16 лыжня россии\IMG_7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2" descr="C:\Users\1\Desktop\25.02.16 лыжня россии\IMG_7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5" descr="C:\Users\1\Desktop\25.02.16 лыжня россии\IMG_7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7" descr="C:\Users\1\Desktop\25.02.16 лыжня россии\IMG_7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1\Desktop\25.02.16 лыжня россии\IMG_7902.JPG"/>
          <p:cNvPicPr>
            <a:picLocks noChangeAspect="1" noChangeArrowheads="1"/>
          </p:cNvPicPr>
          <p:nvPr/>
        </p:nvPicPr>
        <p:blipFill>
          <a:blip r:embed="rId2" cstate="print"/>
          <a:srcRect r="8510"/>
          <a:stretch>
            <a:fillRect/>
          </a:stretch>
        </p:blipFill>
        <p:spPr bwMode="auto">
          <a:xfrm>
            <a:off x="4860032" y="3645023"/>
            <a:ext cx="3960440" cy="288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0" descr="C:\Users\1\Desktop\25.02.16 лыжня россии\IMG_7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17640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4" descr="C:\Users\1\Desktop\25.02.16 лыжня россии\IMG_7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21246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5" descr="C:\Users\1\Desktop\25.02.16 лыжня россии\IMG_7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Лыжня России  МАДОУ №133  Инструктор по физической культуре: Хуббатуллина Л.С.   г.Екатеринбург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Лыжня России    МАДОУ №133  Инструктор по физической культуре: Хуббатуллина Л.С.   г.Екатеринбург </dc:title>
  <dc:creator>Logoped Ekaterina</dc:creator>
  <cp:lastModifiedBy>Logoped Ekaterina</cp:lastModifiedBy>
  <cp:revision>3</cp:revision>
  <dcterms:created xsi:type="dcterms:W3CDTF">2016-02-25T06:42:22Z</dcterms:created>
  <dcterms:modified xsi:type="dcterms:W3CDTF">2016-02-29T07:37:20Z</dcterms:modified>
</cp:coreProperties>
</file>