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3" r:id="rId4"/>
    <p:sldId id="262" r:id="rId5"/>
    <p:sldId id="260" r:id="rId6"/>
    <p:sldId id="261" r:id="rId7"/>
    <p:sldId id="258" r:id="rId8"/>
    <p:sldId id="259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1" d="100"/>
          <a:sy n="71" d="100"/>
        </p:scale>
        <p:origin x="-135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476672"/>
            <a:ext cx="7607816" cy="4680520"/>
          </a:xfrm>
        </p:spPr>
        <p:txBody>
          <a:bodyPr>
            <a:normAutofit fontScale="90000"/>
          </a:bodyPr>
          <a:lstStyle/>
          <a:p>
            <a:r>
              <a:rPr lang="ru-RU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Лыжня России</a:t>
            </a:r>
            <a:br>
              <a:rPr lang="ru-RU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МАДОУ №133</a:t>
            </a:r>
            <a:b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Инструктор по физической культуре: </a:t>
            </a:r>
            <a:r>
              <a:rPr lang="ru-RU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Хуббатуллина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Л.С.</a:t>
            </a:r>
            <a:b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г.Екатеринбург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esktop\25.02.16 лыжня россии\IMG_787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76672"/>
            <a:ext cx="5832648" cy="38884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7" name="Picture 3" descr="C:\Users\1\Desktop\25.02.16 лыжня россии\IMG_7877.JPG"/>
          <p:cNvPicPr>
            <a:picLocks noChangeAspect="1" noChangeArrowheads="1"/>
          </p:cNvPicPr>
          <p:nvPr/>
        </p:nvPicPr>
        <p:blipFill>
          <a:blip r:embed="rId3" cstate="print"/>
          <a:srcRect l="17207" r="4582"/>
          <a:stretch>
            <a:fillRect/>
          </a:stretch>
        </p:blipFill>
        <p:spPr bwMode="auto">
          <a:xfrm>
            <a:off x="5148064" y="3429000"/>
            <a:ext cx="3600400" cy="30689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1\Desktop\25.02.16 лыжня россии\IMG_7878.JPG"/>
          <p:cNvPicPr>
            <a:picLocks noChangeAspect="1" noChangeArrowheads="1"/>
          </p:cNvPicPr>
          <p:nvPr/>
        </p:nvPicPr>
        <p:blipFill>
          <a:blip r:embed="rId2" cstate="print"/>
          <a:srcRect l="6565" r="4808"/>
          <a:stretch>
            <a:fillRect/>
          </a:stretch>
        </p:blipFill>
        <p:spPr bwMode="auto">
          <a:xfrm>
            <a:off x="395536" y="3356992"/>
            <a:ext cx="3888432" cy="29249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5" descr="C:\Users\1\Desktop\25.02.16 лыжня россии\IMG_7883.JPG"/>
          <p:cNvPicPr>
            <a:picLocks noChangeAspect="1" noChangeArrowheads="1"/>
          </p:cNvPicPr>
          <p:nvPr/>
        </p:nvPicPr>
        <p:blipFill>
          <a:blip r:embed="rId3" cstate="print"/>
          <a:srcRect r="9732"/>
          <a:stretch>
            <a:fillRect/>
          </a:stretch>
        </p:blipFill>
        <p:spPr bwMode="auto">
          <a:xfrm>
            <a:off x="4788024" y="332656"/>
            <a:ext cx="3960440" cy="29249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6" descr="C:\Users\1\Desktop\25.02.16 лыжня россии\IMG_7884.JPG"/>
          <p:cNvPicPr>
            <a:picLocks noChangeAspect="1" noChangeArrowheads="1"/>
          </p:cNvPicPr>
          <p:nvPr/>
        </p:nvPicPr>
        <p:blipFill>
          <a:blip r:embed="rId4" cstate="print"/>
          <a:srcRect l="9847"/>
          <a:stretch>
            <a:fillRect/>
          </a:stretch>
        </p:blipFill>
        <p:spPr bwMode="auto">
          <a:xfrm>
            <a:off x="4427984" y="3356992"/>
            <a:ext cx="3955368" cy="29249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7" descr="C:\Users\1\Desktop\25.02.16 лыжня россии\IMG_7885.JPG"/>
          <p:cNvPicPr>
            <a:picLocks noChangeAspect="1" noChangeArrowheads="1"/>
          </p:cNvPicPr>
          <p:nvPr/>
        </p:nvPicPr>
        <p:blipFill>
          <a:blip r:embed="rId5" cstate="print"/>
          <a:srcRect r="13014"/>
          <a:stretch>
            <a:fillRect/>
          </a:stretch>
        </p:blipFill>
        <p:spPr bwMode="auto">
          <a:xfrm>
            <a:off x="853607" y="332656"/>
            <a:ext cx="3816424" cy="29249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C:\Users\1\Desktop\25.02.16 лыжня россии\IMG_788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32656"/>
            <a:ext cx="4171392" cy="27809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9" descr="C:\Users\1\Desktop\25.02.16 лыжня россии\IMG_788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3429000"/>
            <a:ext cx="4171392" cy="27809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10" descr="C:\Users\1\Desktop\25.02.16 лыжня россии\IMG_789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3429000"/>
            <a:ext cx="4171392" cy="27809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11" descr="C:\Users\1\Desktop\25.02.16 лыжня россии\IMG_789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332656"/>
            <a:ext cx="4171392" cy="27809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C:\Users\1\Desktop\25.02.16 лыжня россии\IMG_7893.JPG"/>
          <p:cNvPicPr>
            <a:picLocks noChangeAspect="1" noChangeArrowheads="1"/>
          </p:cNvPicPr>
          <p:nvPr/>
        </p:nvPicPr>
        <p:blipFill>
          <a:blip r:embed="rId2" cstate="print"/>
          <a:srcRect l="9385"/>
          <a:stretch>
            <a:fillRect/>
          </a:stretch>
        </p:blipFill>
        <p:spPr bwMode="auto">
          <a:xfrm>
            <a:off x="395536" y="332656"/>
            <a:ext cx="4171392" cy="30689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17" descr="C:\Users\1\Desktop\25.02.16 лыжня россии\IMG_7903.JPG"/>
          <p:cNvPicPr>
            <a:picLocks noChangeAspect="1" noChangeArrowheads="1"/>
          </p:cNvPicPr>
          <p:nvPr/>
        </p:nvPicPr>
        <p:blipFill>
          <a:blip r:embed="rId3" cstate="print"/>
          <a:srcRect r="13968"/>
          <a:stretch>
            <a:fillRect/>
          </a:stretch>
        </p:blipFill>
        <p:spPr bwMode="auto">
          <a:xfrm>
            <a:off x="4860032" y="332656"/>
            <a:ext cx="3960440" cy="30689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21" descr="C:\Users\1\Desktop\25.02.16 лыжня россии\IMG_7910.JPG"/>
          <p:cNvPicPr>
            <a:picLocks noChangeAspect="1" noChangeArrowheads="1"/>
          </p:cNvPicPr>
          <p:nvPr/>
        </p:nvPicPr>
        <p:blipFill>
          <a:blip r:embed="rId4" cstate="print"/>
          <a:srcRect l="10950"/>
          <a:stretch>
            <a:fillRect/>
          </a:stretch>
        </p:blipFill>
        <p:spPr bwMode="auto">
          <a:xfrm>
            <a:off x="395536" y="3429000"/>
            <a:ext cx="4099384" cy="30689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23" descr="C:\Users\1\Desktop\25.02.16 лыжня россии\IMG_7913.JPG"/>
          <p:cNvPicPr>
            <a:picLocks noChangeAspect="1" noChangeArrowheads="1"/>
          </p:cNvPicPr>
          <p:nvPr/>
        </p:nvPicPr>
        <p:blipFill>
          <a:blip r:embed="rId5" cstate="print"/>
          <a:srcRect l="12514"/>
          <a:stretch>
            <a:fillRect/>
          </a:stretch>
        </p:blipFill>
        <p:spPr bwMode="auto">
          <a:xfrm>
            <a:off x="4860032" y="3501008"/>
            <a:ext cx="4027376" cy="30689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3" descr="C:\Users\1\Desktop\25.02.16 лыжня россии\IMG_789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33968" y="476672"/>
            <a:ext cx="4104456" cy="27363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18" descr="C:\Users\1\Desktop\25.02.16 лыжня россии\IMG_79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548680"/>
            <a:ext cx="3778392" cy="25189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14" descr="C:\Users\1\Desktop\25.02.16 лыжня россии\IMG_789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645024"/>
            <a:ext cx="4210440" cy="28069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26" descr="C:\Users\1\Desktop\25.02.16 лыжня россии\IMG_791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3356992"/>
            <a:ext cx="4102428" cy="27349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9" descr="C:\Users\1\Desktop\25.02.16 лыжня россии\IMG_79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620688"/>
            <a:ext cx="3990864" cy="26605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22" descr="C:\Users\1\Desktop\25.02.16 лыжня россии\IMG_79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620688"/>
            <a:ext cx="3990864" cy="26605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25" descr="C:\Users\1\Desktop\25.02.16 лыжня россии\IMG_791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3573016"/>
            <a:ext cx="3990864" cy="26605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27" descr="C:\Users\1\Desktop\25.02.16 лыжня россии\IMG_792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3645024"/>
            <a:ext cx="3990864" cy="26605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 descr="C:\Users\1\Desktop\25.02.16 лыжня россии\IMG_7902.JPG"/>
          <p:cNvPicPr>
            <a:picLocks noChangeAspect="1" noChangeArrowheads="1"/>
          </p:cNvPicPr>
          <p:nvPr/>
        </p:nvPicPr>
        <p:blipFill>
          <a:blip r:embed="rId2" cstate="print"/>
          <a:srcRect r="8510"/>
          <a:stretch>
            <a:fillRect/>
          </a:stretch>
        </p:blipFill>
        <p:spPr bwMode="auto">
          <a:xfrm>
            <a:off x="4860032" y="3645023"/>
            <a:ext cx="3960440" cy="28858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20" descr="C:\Users\1\Desktop\25.02.16 лыжня россии\IMG_79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617640"/>
            <a:ext cx="4320480" cy="28803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24" descr="C:\Users\1\Desktop\25.02.16 лыжня россии\IMG_79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332656"/>
            <a:ext cx="4212468" cy="28083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" name="Picture 15" descr="C:\Users\1\Desktop\25.02.16 лыжня россии\IMG_790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332656"/>
            <a:ext cx="4171392" cy="27809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</TotalTime>
  <Words>0</Words>
  <Application>Microsoft Office PowerPoint</Application>
  <PresentationFormat>Экран (4:3)</PresentationFormat>
  <Paragraphs>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 Лыжня России  МАДОУ №133  Инструктор по физической культуре: Хуббатуллина Л.С.   г.Екатеринбург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Лыжня России    МАДОУ №133  Инструктор по физической культуре: Хуббатуллина Л.С.   г.Екатеринбург</dc:title>
  <dc:creator>Logoped Ekaterina</dc:creator>
  <cp:lastModifiedBy>методист</cp:lastModifiedBy>
  <cp:revision>4</cp:revision>
  <dcterms:created xsi:type="dcterms:W3CDTF">2016-02-25T06:42:22Z</dcterms:created>
  <dcterms:modified xsi:type="dcterms:W3CDTF">2018-02-14T05:43:42Z</dcterms:modified>
</cp:coreProperties>
</file>