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7" r:id="rId5"/>
    <p:sldId id="258" r:id="rId6"/>
    <p:sldId id="259" r:id="rId7"/>
    <p:sldId id="260" r:id="rId8"/>
    <p:sldId id="287" r:id="rId9"/>
    <p:sldId id="276" r:id="rId10"/>
    <p:sldId id="301" r:id="rId11"/>
    <p:sldId id="28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47" autoAdjust="0"/>
    <p:restoredTop sz="94660"/>
  </p:normalViewPr>
  <p:slideViewPr>
    <p:cSldViewPr>
      <p:cViewPr varScale="1">
        <p:scale>
          <a:sx n="73" d="100"/>
          <a:sy n="73" d="100"/>
        </p:scale>
        <p:origin x="-131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4930-A7A0-4304-9309-BA6D7FAA9382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25CE-4D7E-41BC-B8C6-60540E57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0501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4930-A7A0-4304-9309-BA6D7FAA9382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25CE-4D7E-41BC-B8C6-60540E57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2495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4930-A7A0-4304-9309-BA6D7FAA9382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25CE-4D7E-41BC-B8C6-60540E57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5729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4930-A7A0-4304-9309-BA6D7FAA9382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25CE-4D7E-41BC-B8C6-60540E57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9750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4930-A7A0-4304-9309-BA6D7FAA9382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25CE-4D7E-41BC-B8C6-60540E57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9143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4930-A7A0-4304-9309-BA6D7FAA9382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25CE-4D7E-41BC-B8C6-60540E57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35787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4930-A7A0-4304-9309-BA6D7FAA9382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25CE-4D7E-41BC-B8C6-60540E57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973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4930-A7A0-4304-9309-BA6D7FAA9382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25CE-4D7E-41BC-B8C6-60540E57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5201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4930-A7A0-4304-9309-BA6D7FAA9382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25CE-4D7E-41BC-B8C6-60540E57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1726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4930-A7A0-4304-9309-BA6D7FAA9382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25CE-4D7E-41BC-B8C6-60540E57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597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4930-A7A0-4304-9309-BA6D7FAA9382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25CE-4D7E-41BC-B8C6-60540E57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3386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14930-A7A0-4304-9309-BA6D7FAA9382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625CE-4D7E-41BC-B8C6-60540E57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7588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ые паруса\Desktop\фоны галины ивановны\419887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9411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620689"/>
            <a:ext cx="4680520" cy="1152127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060848"/>
            <a:ext cx="8208912" cy="2232248"/>
          </a:xfrm>
        </p:spPr>
        <p:txBody>
          <a:bodyPr>
            <a:normAutofit fontScale="25000" lnSpcReduction="20000"/>
          </a:bodyPr>
          <a:lstStyle/>
          <a:p>
            <a:pPr lvl="0">
              <a:spcAft>
                <a:spcPts val="0"/>
              </a:spcAft>
              <a:buClr>
                <a:srgbClr val="FF0000"/>
              </a:buClr>
            </a:pPr>
            <a:r>
              <a:rPr lang="ru-RU" sz="16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«Взаимодействие детского сада и семьи как одно из приоритетных условий успешного физического развития дошкольника».</a:t>
            </a:r>
          </a:p>
          <a:p>
            <a:endParaRPr lang="ru-RU" sz="5200" dirty="0"/>
          </a:p>
        </p:txBody>
      </p:sp>
      <p:pic>
        <p:nvPicPr>
          <p:cNvPr id="2052" name="Picture 4" descr="C:\Users\алые паруса\Pictures\5984212111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293096"/>
            <a:ext cx="2554948" cy="22605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4350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863"/>
            <a:ext cx="9144000" cy="6943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484784"/>
            <a:ext cx="79208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Monotype Corsiva" panose="03010101010201010101" pitchFamily="66" charset="0"/>
              </a:rPr>
              <a:t>Семья и дошкольное учреждение - два важных института социализации детей. </a:t>
            </a:r>
            <a:endParaRPr lang="ru-RU" sz="4000" b="1" dirty="0" smtClean="0">
              <a:latin typeface="Monotype Corsiva" panose="03010101010201010101" pitchFamily="66" charset="0"/>
            </a:endParaRPr>
          </a:p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Их </a:t>
            </a:r>
            <a:r>
              <a:rPr lang="ru-RU" sz="4000" b="1" dirty="0">
                <a:latin typeface="Monotype Corsiva" panose="03010101010201010101" pitchFamily="66" charset="0"/>
              </a:rPr>
              <a:t>воспитательные функции различны, </a:t>
            </a:r>
            <a:endParaRPr lang="ru-RU" sz="4000" b="1" dirty="0" smtClean="0">
              <a:latin typeface="Monotype Corsiva" panose="03010101010201010101" pitchFamily="66" charset="0"/>
            </a:endParaRPr>
          </a:p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но </a:t>
            </a:r>
            <a:r>
              <a:rPr lang="ru-RU" sz="4000" b="1" dirty="0">
                <a:latin typeface="Monotype Corsiva" panose="03010101010201010101" pitchFamily="66" charset="0"/>
              </a:rPr>
              <a:t>для всестороннего развития ребенка необходимо их взаимодействие.</a:t>
            </a:r>
          </a:p>
        </p:txBody>
      </p:sp>
    </p:spTree>
    <p:extLst>
      <p:ext uri="{BB962C8B-B14F-4D97-AF65-F5344CB8AC3E}">
        <p14:creationId xmlns="" xmlns:p14="http://schemas.microsoft.com/office/powerpoint/2010/main" val="232165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лые паруса\Pictures\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952743">
            <a:off x="1183784" y="2644169"/>
            <a:ext cx="663701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anose="03010101010201010101" pitchFamily="66" charset="0"/>
              </a:rPr>
              <a:t>Благодарим</a:t>
            </a:r>
          </a:p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anose="03010101010201010101" pitchFamily="66" charset="0"/>
              </a:rPr>
              <a:t>за внимание!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Monotype Corsiva" panose="03010101010201010101" pitchFamily="66" charset="0"/>
            </a:endParaRPr>
          </a:p>
        </p:txBody>
      </p:sp>
      <p:pic>
        <p:nvPicPr>
          <p:cNvPr id="8196" name="Picture 4" descr="C:\Users\алые паруса\Pictures\solnyshk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7600"/>
            <a:ext cx="2474573" cy="25991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273564"/>
            <a:ext cx="2554287" cy="226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3480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2804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53072" y="404664"/>
            <a:ext cx="720080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buClr>
                <a:srgbClr val="FF0000"/>
              </a:buClr>
            </a:pPr>
            <a:r>
              <a:rPr lang="ru-RU" sz="3600" b="1" dirty="0">
                <a:latin typeface="Monotype Corsiva" panose="03010101010201010101" pitchFamily="66" charset="0"/>
                <a:ea typeface="Times New Roman"/>
              </a:rPr>
              <a:t>«Я не боюсь ещё и ещё раз повторить: забота о здоровье ребёнка – это совместный труд воспитателя и родителей»</a:t>
            </a:r>
            <a:endParaRPr lang="ru-RU" sz="3600" b="1" dirty="0" smtClean="0">
              <a:effectLst/>
              <a:latin typeface="Monotype Corsiva" panose="03010101010201010101" pitchFamily="66" charset="0"/>
              <a:ea typeface="Times New Roman"/>
            </a:endParaRPr>
          </a:p>
          <a:p>
            <a:pPr marL="457200" algn="ctr">
              <a:spcAft>
                <a:spcPts val="0"/>
              </a:spcAft>
            </a:pPr>
            <a:r>
              <a:rPr lang="ru-RU" sz="3600" b="1" dirty="0">
                <a:latin typeface="Monotype Corsiva" panose="03010101010201010101" pitchFamily="66" charset="0"/>
                <a:ea typeface="Times New Roman"/>
              </a:rPr>
              <a:t>В.А. Сухомлинский</a:t>
            </a:r>
            <a:endParaRPr lang="ru-RU" sz="3600" b="1" dirty="0" smtClean="0">
              <a:effectLst/>
              <a:latin typeface="Monotype Corsiva" panose="03010101010201010101" pitchFamily="66" charset="0"/>
              <a:ea typeface="Times New Roman"/>
            </a:endParaRPr>
          </a:p>
          <a:p>
            <a:pPr marL="457200" algn="ctr">
              <a:spcAft>
                <a:spcPts val="0"/>
              </a:spcAft>
            </a:pPr>
            <a:endParaRPr lang="ru-RU" sz="3200" dirty="0">
              <a:effectLst/>
              <a:latin typeface="Monotype Corsiva" panose="03010101010201010101" pitchFamily="66" charset="0"/>
              <a:ea typeface="Times New Roman"/>
            </a:endParaRPr>
          </a:p>
        </p:txBody>
      </p:sp>
      <p:pic>
        <p:nvPicPr>
          <p:cNvPr id="3075" name="Picture 3" descr="C:\Users\алые паруса\Pictures\solnyshk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575"/>
            <a:ext cx="3096344" cy="32521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лые паруса\Pictures\01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0117" r="58145"/>
          <a:stretch/>
        </p:blipFill>
        <p:spPr bwMode="auto">
          <a:xfrm>
            <a:off x="2267744" y="3446593"/>
            <a:ext cx="4932040" cy="32262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2429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913" y="-66675"/>
            <a:ext cx="9523413" cy="699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3623" y="378842"/>
            <a:ext cx="9001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Федеральный государственный образовательный стандарт дошкольного образования</a:t>
            </a:r>
            <a:b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образовательная область «Физическое развитие» направлена на: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1384" y="2194724"/>
            <a:ext cx="9001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400" kern="0" dirty="0">
                <a:solidFill>
                  <a:srgbClr val="2F13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ценностей здорового образа жизни, овладение его элементарными нормами и правилами( в питании, двигательном режиме, закаливание, при формирование полезных привычек и др.).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9396" y="3789040"/>
            <a:ext cx="8784976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400" kern="0" dirty="0" smtClean="0">
                <a:solidFill>
                  <a:srgbClr val="2F13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взаимодействие </a:t>
            </a:r>
            <a:r>
              <a:rPr lang="ru-RU" altLang="ru-RU" sz="2400" kern="0" dirty="0">
                <a:solidFill>
                  <a:srgbClr val="2F13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 (законными представителями) по вопросам образования ребенка, непосредственного вовлечения их в образовательную деятельность, в том числе посредством создания образовательных проектов совместно с семьей на основе выявления потребностей и поддержки образовательных инициатив семьи.</a:t>
            </a:r>
          </a:p>
        </p:txBody>
      </p:sp>
    </p:spTree>
    <p:extLst>
      <p:ext uri="{BB962C8B-B14F-4D97-AF65-F5344CB8AC3E}">
        <p14:creationId xmlns="" xmlns:p14="http://schemas.microsoft.com/office/powerpoint/2010/main" val="321270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 descr="C:\Users\алые паруса\Pictures\s%84r%BEr%BD+48545363547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5890"/>
            <a:ext cx="9520578" cy="69888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1346" y="692696"/>
            <a:ext cx="86044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Федеральный Закон «Об образовании в Российской Федерации»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3025" y="2305615"/>
            <a:ext cx="90364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altLang="ru-RU" sz="3200" kern="0" dirty="0">
                <a:solidFill>
                  <a:srgbClr val="2F13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64 «Дошкольное образование направлено на формирование общей культуры, развитие физических, интеллектуальных, эстетических качеств, формирование предпосылок учебной деятельности, сохранение и укрепление здоровья детей дошкольного возраста»</a:t>
            </a:r>
          </a:p>
        </p:txBody>
      </p:sp>
    </p:spTree>
    <p:extLst>
      <p:ext uri="{BB962C8B-B14F-4D97-AF65-F5344CB8AC3E}">
        <p14:creationId xmlns="" xmlns:p14="http://schemas.microsoft.com/office/powerpoint/2010/main" val="37786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4584" y="0"/>
            <a:ext cx="9937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73981" y="764704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72371"/>
            <a:ext cx="89644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buClr>
                <a:srgbClr val="FF0000"/>
              </a:buClr>
            </a:pPr>
            <a:r>
              <a:rPr lang="ru-RU" sz="4800" b="1" dirty="0">
                <a:latin typeface="Times New Roman"/>
                <a:ea typeface="Times New Roman"/>
              </a:rPr>
              <a:t>Актуальность </a:t>
            </a:r>
            <a:endParaRPr lang="ru-RU" sz="4800" dirty="0" smtClean="0">
              <a:latin typeface="Times New Roman"/>
              <a:ea typeface="Times New Roman"/>
            </a:endParaRPr>
          </a:p>
          <a:p>
            <a:pPr lvl="0" algn="just">
              <a:spcAft>
                <a:spcPts val="0"/>
              </a:spcAft>
              <a:buClr>
                <a:srgbClr val="FF0000"/>
              </a:buClr>
            </a:pPr>
            <a:r>
              <a:rPr lang="ru-RU" sz="3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Актуальность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обусловлена 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</a:t>
            </a:r>
            <a:r>
              <a:rPr lang="ru-RU" sz="3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что перед нами встала проблема создания конкретных условий для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взаимодействия семьи и дошкольного образовательного учреждения в вопросах физического воспитания</a:t>
            </a:r>
            <a:r>
              <a:rPr lang="ru-RU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детей дошкольного возраста.</a:t>
            </a:r>
            <a:endParaRPr lang="ru-RU" sz="36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300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75" y="0"/>
            <a:ext cx="9937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440629"/>
            <a:ext cx="83529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buClr>
                <a:srgbClr val="FF0000"/>
              </a:buClr>
            </a:pPr>
            <a:r>
              <a:rPr lang="ru-RU" sz="4800" b="1" dirty="0">
                <a:latin typeface="Times New Roman"/>
                <a:ea typeface="Times New Roman"/>
              </a:rPr>
              <a:t>Цель работы </a:t>
            </a:r>
            <a:endParaRPr lang="ru-RU" sz="4800" b="1" dirty="0" smtClean="0">
              <a:latin typeface="Times New Roman"/>
              <a:ea typeface="Times New Roman"/>
            </a:endParaRPr>
          </a:p>
          <a:p>
            <a:pPr lvl="0" algn="ctr">
              <a:spcAft>
                <a:spcPts val="0"/>
              </a:spcAft>
              <a:buClr>
                <a:srgbClr val="FF0000"/>
              </a:buClr>
            </a:pPr>
            <a:r>
              <a:rPr lang="ru-RU" sz="3600" dirty="0">
                <a:latin typeface="Times New Roman"/>
                <a:ea typeface="Times New Roman"/>
              </a:rPr>
              <a:t>С</a:t>
            </a:r>
            <a:r>
              <a:rPr lang="ru-RU" sz="3600" dirty="0" smtClean="0">
                <a:latin typeface="Times New Roman"/>
                <a:ea typeface="Times New Roman"/>
              </a:rPr>
              <a:t>оздание </a:t>
            </a:r>
            <a:r>
              <a:rPr lang="ru-RU" sz="3600" dirty="0">
                <a:latin typeface="Times New Roman"/>
                <a:ea typeface="Times New Roman"/>
              </a:rPr>
              <a:t>условий по взаимодействию детского сада и семьи для полноценного физического развития детей дошкольного возраста.</a:t>
            </a:r>
            <a:endParaRPr lang="ru-RU" sz="36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051" name="Picture 3" descr="C:\Users\алые паруса\Pictures\945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02178"/>
            <a:ext cx="2393826" cy="2957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13643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75" y="0"/>
            <a:ext cx="9937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60648"/>
            <a:ext cx="4464496" cy="648072"/>
          </a:xfrm>
        </p:spPr>
        <p:txBody>
          <a:bodyPr>
            <a:noAutofit/>
          </a:bodyPr>
          <a:lstStyle/>
          <a:p>
            <a:pPr marL="342900" lvl="0" indent="450215">
              <a:lnSpc>
                <a:spcPct val="150000"/>
              </a:lnSpc>
              <a:spcBef>
                <a:spcPct val="20000"/>
              </a:spcBef>
              <a:spcAft>
                <a:spcPts val="1000"/>
              </a:spcAft>
            </a:pPr>
            <a:r>
              <a:rPr lang="ru-RU" sz="4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Задачи </a:t>
            </a:r>
            <a:r>
              <a:rPr lang="ru-RU" sz="48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48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352928" cy="5616624"/>
          </a:xfrm>
        </p:spPr>
        <p:txBody>
          <a:bodyPr>
            <a:noAutofit/>
          </a:bodyPr>
          <a:lstStyle/>
          <a:p>
            <a:pPr lvl="0" algn="just">
              <a:lnSpc>
                <a:spcPct val="150000"/>
              </a:lnSpc>
              <a:spcBef>
                <a:spcPts val="1125"/>
              </a:spcBef>
              <a:spcAft>
                <a:spcPts val="1125"/>
              </a:spcAft>
              <a:buFont typeface="Symbol"/>
              <a:buChar char=""/>
            </a:pPr>
            <a:r>
              <a:rPr lang="ru-RU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Обеспечение  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физического и эмоционального развития ребенка в дошкольном учреждении и семье;</a:t>
            </a:r>
          </a:p>
          <a:p>
            <a:pPr lvl="0" algn="just">
              <a:lnSpc>
                <a:spcPct val="150000"/>
              </a:lnSpc>
              <a:spcBef>
                <a:spcPts val="1125"/>
              </a:spcBef>
              <a:spcAft>
                <a:spcPts val="1125"/>
              </a:spcAft>
              <a:buFont typeface="Symbol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Формирование у детей стремления к сохранению своего здоровья через наличие устойчивого интереса к систематическим занятиям физическими упражнениями;</a:t>
            </a:r>
          </a:p>
          <a:p>
            <a:pPr lvl="0" algn="just">
              <a:lnSpc>
                <a:spcPct val="150000"/>
              </a:lnSpc>
              <a:buFont typeface="Symbol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Предоставление квалифицированной  консультативной  и практической помощи родителям по проблемам физического воспитания и развития ребенка дошкольника;</a:t>
            </a:r>
          </a:p>
          <a:p>
            <a:pPr lvl="0" algn="just">
              <a:lnSpc>
                <a:spcPct val="150000"/>
              </a:lnSpc>
              <a:buFont typeface="Symbol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Создание и внедрение  в работу ДОУ системы  взаимодействия детского сада и семьи для успешного физического развития детей дошкольного возраста. 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="" xmlns:p14="http://schemas.microsoft.com/office/powerpoint/2010/main" val="306746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0638"/>
            <a:ext cx="9169400" cy="690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332656"/>
            <a:ext cx="8136904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1.Родительские собрания</a:t>
            </a:r>
          </a:p>
          <a:p>
            <a:pPr algn="ctr"/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2.Анкетирование</a:t>
            </a:r>
          </a:p>
          <a:p>
            <a:pPr algn="ctr"/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3.Консультации</a:t>
            </a:r>
          </a:p>
          <a:p>
            <a:pPr algn="ctr"/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4.Разработка 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оформление стендовой 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</a:p>
          <a:p>
            <a:pPr algn="ctr"/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5.Открытые 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6.Спортивные 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праздники, развлечения, досуги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7.Совместные 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походы с родителями «Тропа Здоровья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ctr"/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8.Беседы 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— индивидуальные и 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</a:t>
            </a:r>
          </a:p>
          <a:p>
            <a:pPr algn="ctr"/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9.Дистанционное обучение</a:t>
            </a:r>
          </a:p>
          <a:p>
            <a:pPr algn="ctr"/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10.Физкультурно-оздоровительная 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направленность, с включением элементов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Хатха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-йоги</a:t>
            </a:r>
          </a:p>
          <a:p>
            <a:pPr algn="ctr"/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719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0638"/>
            <a:ext cx="9169400" cy="690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8649" y="238865"/>
            <a:ext cx="827566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Стендовая информация</a:t>
            </a:r>
            <a:endParaRPr lang="ru-RU" sz="4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Picture 3" descr="I:\DCIM\101D3100\DSC_05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69" y="973927"/>
            <a:ext cx="4139952" cy="27599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I:\DCIM\101D3100\DSC_05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69" y="3940460"/>
            <a:ext cx="4047791" cy="26985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I:\DCIM\101D3100\DSC_057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634" y="3878439"/>
            <a:ext cx="4098678" cy="27324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I:\DCIM\101D3100\DSC_057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736" y="1008306"/>
            <a:ext cx="4111352" cy="27409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5829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1382</TotalTime>
  <Words>345</Words>
  <Application>Microsoft Office PowerPoint</Application>
  <PresentationFormat>Экран (4:3)</PresentationFormat>
  <Paragraphs>44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Тема:</vt:lpstr>
      <vt:lpstr>Слайд 2</vt:lpstr>
      <vt:lpstr>Слайд 3</vt:lpstr>
      <vt:lpstr>Слайд 4</vt:lpstr>
      <vt:lpstr>Слайд 5</vt:lpstr>
      <vt:lpstr>Слайд 6</vt:lpstr>
      <vt:lpstr> Задачи  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</dc:title>
  <dc:creator>алые паруса</dc:creator>
  <cp:lastModifiedBy>1</cp:lastModifiedBy>
  <cp:revision>61</cp:revision>
  <dcterms:created xsi:type="dcterms:W3CDTF">2015-03-12T13:32:44Z</dcterms:created>
  <dcterms:modified xsi:type="dcterms:W3CDTF">2016-02-24T10:17:51Z</dcterms:modified>
</cp:coreProperties>
</file>