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7" r:id="rId5"/>
    <p:sldId id="258" r:id="rId6"/>
    <p:sldId id="259" r:id="rId7"/>
    <p:sldId id="260" r:id="rId8"/>
    <p:sldId id="287" r:id="rId9"/>
    <p:sldId id="276" r:id="rId10"/>
    <p:sldId id="301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>
      <p:cViewPr varScale="1">
        <p:scale>
          <a:sx n="73" d="100"/>
          <a:sy n="73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4930-A7A0-4304-9309-BA6D7FAA938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25CE-4D7E-41BC-B8C6-60540E572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050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4930-A7A0-4304-9309-BA6D7FAA938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25CE-4D7E-41BC-B8C6-60540E572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249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4930-A7A0-4304-9309-BA6D7FAA938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25CE-4D7E-41BC-B8C6-60540E572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572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4930-A7A0-4304-9309-BA6D7FAA938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25CE-4D7E-41BC-B8C6-60540E572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975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4930-A7A0-4304-9309-BA6D7FAA938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25CE-4D7E-41BC-B8C6-60540E572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914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4930-A7A0-4304-9309-BA6D7FAA938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25CE-4D7E-41BC-B8C6-60540E572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78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4930-A7A0-4304-9309-BA6D7FAA938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25CE-4D7E-41BC-B8C6-60540E572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7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4930-A7A0-4304-9309-BA6D7FAA938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25CE-4D7E-41BC-B8C6-60540E572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2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4930-A7A0-4304-9309-BA6D7FAA938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25CE-4D7E-41BC-B8C6-60540E572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172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4930-A7A0-4304-9309-BA6D7FAA938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25CE-4D7E-41BC-B8C6-60540E572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97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4930-A7A0-4304-9309-BA6D7FAA938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25CE-4D7E-41BC-B8C6-60540E572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338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4930-A7A0-4304-9309-BA6D7FAA9382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625CE-4D7E-41BC-B8C6-60540E572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758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ые паруса\Desktop\фоны галины ивановны\41988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41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620689"/>
            <a:ext cx="4680520" cy="1152127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208912" cy="2232248"/>
          </a:xfrm>
        </p:spPr>
        <p:txBody>
          <a:bodyPr>
            <a:normAutofit fontScale="25000" lnSpcReduction="20000"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</a:pPr>
            <a:r>
              <a:rPr lang="ru-RU" sz="1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«Взаимодействие детского сада и семьи как одно из приоритетных условий успешного физического развития дошкольника».</a:t>
            </a:r>
          </a:p>
          <a:p>
            <a:endParaRPr lang="ru-RU" sz="5200" dirty="0"/>
          </a:p>
        </p:txBody>
      </p:sp>
      <p:pic>
        <p:nvPicPr>
          <p:cNvPr id="2052" name="Picture 4" descr="C:\Users\алые паруса\Pictures\5984212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2554948" cy="2260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35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484784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Семья и дошкольное учреждение - два важных института социализации детей. </a:t>
            </a:r>
            <a:endParaRPr lang="ru-RU" sz="40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Их </a:t>
            </a:r>
            <a:r>
              <a:rPr lang="ru-RU" sz="4000" b="1" dirty="0">
                <a:latin typeface="Monotype Corsiva" panose="03010101010201010101" pitchFamily="66" charset="0"/>
              </a:rPr>
              <a:t>воспитательные функции различны, </a:t>
            </a:r>
            <a:endParaRPr lang="ru-RU" sz="40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но </a:t>
            </a:r>
            <a:r>
              <a:rPr lang="ru-RU" sz="4000" b="1" dirty="0">
                <a:latin typeface="Monotype Corsiva" panose="03010101010201010101" pitchFamily="66" charset="0"/>
              </a:rPr>
              <a:t>для всестороннего развития ребенка необходимо их взаимодействие.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3216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ые паруса\Pictures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952743">
            <a:off x="1183784" y="2644169"/>
            <a:ext cx="66370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Благодарим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за внимание!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196" name="Picture 4" descr="C:\Users\алые паруса\Pictures\solnyshk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7600"/>
            <a:ext cx="2474573" cy="2599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73564"/>
            <a:ext cx="2554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48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8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3072" y="404664"/>
            <a:ext cx="7200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rgbClr val="FF0000"/>
              </a:buClr>
            </a:pPr>
            <a:r>
              <a:rPr lang="ru-RU" sz="3600" b="1" dirty="0">
                <a:latin typeface="Monotype Corsiva" panose="03010101010201010101" pitchFamily="66" charset="0"/>
                <a:ea typeface="Times New Roman"/>
              </a:rPr>
              <a:t>«Я не боюсь ещё и ещё раз повторить: забота о здоровье ребёнка – это совместный труд воспитателя и родителей»</a:t>
            </a:r>
            <a:endParaRPr lang="ru-RU" sz="3600" b="1" dirty="0" smtClean="0">
              <a:effectLst/>
              <a:latin typeface="Monotype Corsiva" panose="03010101010201010101" pitchFamily="66" charset="0"/>
              <a:ea typeface="Times New Roman"/>
            </a:endParaRPr>
          </a:p>
          <a:p>
            <a:pPr marL="457200" algn="ctr">
              <a:spcAft>
                <a:spcPts val="0"/>
              </a:spcAft>
            </a:pPr>
            <a:r>
              <a:rPr lang="ru-RU" sz="3600" b="1" dirty="0">
                <a:latin typeface="Monotype Corsiva" panose="03010101010201010101" pitchFamily="66" charset="0"/>
                <a:ea typeface="Times New Roman"/>
              </a:rPr>
              <a:t>В.А. Сухомлинский</a:t>
            </a:r>
            <a:endParaRPr lang="ru-RU" sz="3600" b="1" dirty="0" smtClean="0">
              <a:effectLst/>
              <a:latin typeface="Monotype Corsiva" panose="03010101010201010101" pitchFamily="66" charset="0"/>
              <a:ea typeface="Times New Roman"/>
            </a:endParaRPr>
          </a:p>
          <a:p>
            <a:pPr marL="457200" algn="ctr">
              <a:spcAft>
                <a:spcPts val="0"/>
              </a:spcAft>
            </a:pPr>
            <a:endParaRPr lang="ru-RU" sz="3200" dirty="0">
              <a:effectLst/>
              <a:latin typeface="Monotype Corsiva" panose="03010101010201010101" pitchFamily="66" charset="0"/>
              <a:ea typeface="Times New Roman"/>
            </a:endParaRPr>
          </a:p>
        </p:txBody>
      </p:sp>
      <p:pic>
        <p:nvPicPr>
          <p:cNvPr id="3075" name="Picture 3" descr="C:\Users\алые паруса\Pictures\solnyshk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75"/>
            <a:ext cx="3096344" cy="3252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ые паруса\Pictures\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117" r="58145"/>
          <a:stretch/>
        </p:blipFill>
        <p:spPr bwMode="auto">
          <a:xfrm>
            <a:off x="2267744" y="3446593"/>
            <a:ext cx="4932040" cy="3226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42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-66675"/>
            <a:ext cx="9523413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623" y="378842"/>
            <a:ext cx="9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</a:t>
            </a:r>
            <a:b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образовательная область «Физическое развитие» направлена на: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384" y="2194724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4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ценностей здорового образа жизни, овладение его элементарными нормами и правилами( в питании, двигательном режиме, закаливание, при формирование полезных привычек и др.).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396" y="3789040"/>
            <a:ext cx="878497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взаимодействие </a:t>
            </a:r>
            <a:r>
              <a:rPr lang="ru-RU" altLang="ru-RU" sz="24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(законными представителями)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  </a:r>
          </a:p>
        </p:txBody>
      </p:sp>
    </p:spTree>
    <p:extLst>
      <p:ext uri="{BB962C8B-B14F-4D97-AF65-F5344CB8AC3E}">
        <p14:creationId xmlns="" xmlns:p14="http://schemas.microsoft.com/office/powerpoint/2010/main" val="32127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алые паруса\Pictures\s%84r%BEr%BD+4854536354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5890"/>
            <a:ext cx="9520578" cy="6988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346" y="692696"/>
            <a:ext cx="8604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«Об образовании в Российской Федерации»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025" y="2305615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64 «Дошкольное образование направлено на формирование общей культуры, развитие физических, интеллектуальных, эстетических качеств, формирование предпосылок учебной деятельности, сохранение и укрепление здоровья детей дошкольного возраста»</a:t>
            </a:r>
          </a:p>
        </p:txBody>
      </p:sp>
    </p:spTree>
    <p:extLst>
      <p:ext uri="{BB962C8B-B14F-4D97-AF65-F5344CB8AC3E}">
        <p14:creationId xmlns="" xmlns:p14="http://schemas.microsoft.com/office/powerpoint/2010/main" val="3778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584" y="0"/>
            <a:ext cx="9937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3981" y="76470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72371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rgbClr val="FF0000"/>
              </a:buClr>
            </a:pPr>
            <a:r>
              <a:rPr lang="ru-RU" sz="4800" b="1" dirty="0">
                <a:latin typeface="Times New Roman"/>
                <a:ea typeface="Times New Roman"/>
              </a:rPr>
              <a:t>Актуальность </a:t>
            </a:r>
            <a:endParaRPr lang="ru-RU" sz="4800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Clr>
                <a:srgbClr val="FF0000"/>
              </a:buClr>
            </a:pP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обусловлена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</a:t>
            </a:r>
            <a:r>
              <a:rPr lang="ru-RU" sz="3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перед нами встала проблема создания конкретных условий для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взаимодействия семьи и дошкольного образовательного учреждения в вопросах физического воспитания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детей дошкольного возраста.</a:t>
            </a:r>
            <a:endParaRPr lang="ru-RU" sz="36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0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9937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40629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rgbClr val="FF0000"/>
              </a:buClr>
            </a:pPr>
            <a:r>
              <a:rPr lang="ru-RU" sz="4800" b="1" dirty="0">
                <a:latin typeface="Times New Roman"/>
                <a:ea typeface="Times New Roman"/>
              </a:rPr>
              <a:t>Цель работы </a:t>
            </a:r>
            <a:endParaRPr lang="ru-RU" sz="4800" b="1" dirty="0" smtClean="0">
              <a:latin typeface="Times New Roman"/>
              <a:ea typeface="Times New Roman"/>
            </a:endParaRPr>
          </a:p>
          <a:p>
            <a:pPr lvl="0" algn="ctr">
              <a:spcAft>
                <a:spcPts val="0"/>
              </a:spcAft>
              <a:buClr>
                <a:srgbClr val="FF0000"/>
              </a:buClr>
            </a:pPr>
            <a:r>
              <a:rPr lang="ru-RU" sz="3600" dirty="0">
                <a:latin typeface="Times New Roman"/>
                <a:ea typeface="Times New Roman"/>
              </a:rPr>
              <a:t>С</a:t>
            </a:r>
            <a:r>
              <a:rPr lang="ru-RU" sz="3600" dirty="0" smtClean="0">
                <a:latin typeface="Times New Roman"/>
                <a:ea typeface="Times New Roman"/>
              </a:rPr>
              <a:t>оздание </a:t>
            </a:r>
            <a:r>
              <a:rPr lang="ru-RU" sz="3600" dirty="0">
                <a:latin typeface="Times New Roman"/>
                <a:ea typeface="Times New Roman"/>
              </a:rPr>
              <a:t>условий по взаимодействию детского сада и семьи для полноценного физического развития детей дошкольного возраста.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Picture 3" descr="C:\Users\алые паруса\Pictures\94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02178"/>
            <a:ext cx="2393826" cy="2957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364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9937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464496" cy="648072"/>
          </a:xfrm>
        </p:spPr>
        <p:txBody>
          <a:bodyPr>
            <a:noAutofit/>
          </a:bodyPr>
          <a:lstStyle/>
          <a:p>
            <a:pPr marL="342900" lvl="0" indent="450215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 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616624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  <a:buFont typeface="Symbol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 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физического и эмоционального развития ребенка в дошкольном учреждении и семье;</a:t>
            </a:r>
          </a:p>
          <a:p>
            <a:pPr lvl="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у детей стремления к сохранению своего здоровья через наличие устойчивого интереса к систематическим занятиям физическими упражнениями;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Предоставление квалифицированной  консультативной  и практической помощи родителям по проблемам физического воспитания и развития ребенка дошкольника;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и внедрение  в работу ДОУ системы  взаимодействия детского сада и семьи для успешного физического развития детей дошкольного возраста.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0674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0638"/>
            <a:ext cx="91694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13690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1.Родительские собрания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2.Анкетирование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3.Консультации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4.Разработка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оформление стендовой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5.Открытые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6.Спортивные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праздники, развлечения, досуги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7.Совместные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с родителями «Тропа Здоровья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8.Беседы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индивидуальные 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9.Дистанционное обучение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10.Физкультурно-оздоровительная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направленность, с включением элементов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Хатха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-йоги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1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0638"/>
            <a:ext cx="91694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649" y="238865"/>
            <a:ext cx="82756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Стендовая информация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I:\DCIM\101D3100\DSC_0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9" y="973927"/>
            <a:ext cx="4139952" cy="2759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DCIM\101D3100\DSC_05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9" y="3940460"/>
            <a:ext cx="4047791" cy="2698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I:\DCIM\101D3100\DSC_05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34" y="3878439"/>
            <a:ext cx="4098678" cy="2732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:\DCIM\101D3100\DSC_05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36" y="1008306"/>
            <a:ext cx="4111352" cy="2740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82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345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Тема:</vt:lpstr>
      <vt:lpstr>Слайд 2</vt:lpstr>
      <vt:lpstr>Слайд 3</vt:lpstr>
      <vt:lpstr>Слайд 4</vt:lpstr>
      <vt:lpstr>Слайд 5</vt:lpstr>
      <vt:lpstr>Слайд 6</vt:lpstr>
      <vt:lpstr> Задачи 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алые паруса</dc:creator>
  <cp:lastModifiedBy>1</cp:lastModifiedBy>
  <cp:revision>61</cp:revision>
  <dcterms:created xsi:type="dcterms:W3CDTF">2015-03-12T13:32:44Z</dcterms:created>
  <dcterms:modified xsi:type="dcterms:W3CDTF">2016-02-24T10:17:51Z</dcterms:modified>
</cp:coreProperties>
</file>