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66" r:id="rId4"/>
    <p:sldId id="267" r:id="rId5"/>
    <p:sldId id="259" r:id="rId6"/>
    <p:sldId id="263" r:id="rId7"/>
    <p:sldId id="264" r:id="rId8"/>
    <p:sldId id="260" r:id="rId9"/>
    <p:sldId id="261" r:id="rId10"/>
    <p:sldId id="262" r:id="rId11"/>
    <p:sldId id="25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656" y="-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396044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Городской этап конкурса </a:t>
            </a:r>
            <a:b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«Мастер педагогического труда»</a:t>
            </a:r>
            <a:b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Чкаловского района г.Екатеринбурга</a:t>
            </a:r>
            <a:b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/>
            </a:r>
            <a:b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«</a:t>
            </a: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Использование разнообразных форм и методов организации совместной и самостоятельной деятельности в образовательной области </a:t>
            </a:r>
            <a:b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«Физическая культура</a:t>
            </a:r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»</a:t>
            </a:r>
            <a:endParaRPr lang="ru-RU" sz="36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067944" y="4653136"/>
            <a:ext cx="4834880" cy="1800200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otype Corsiva" pitchFamily="66" charset="0"/>
                <a:ea typeface="+mj-ea"/>
                <a:cs typeface="+mj-cs"/>
              </a:rPr>
              <a:t>инструктор </a:t>
            </a:r>
            <a:b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otype Corsiva" pitchFamily="66" charset="0"/>
                <a:ea typeface="+mj-ea"/>
                <a:cs typeface="+mj-cs"/>
              </a:rPr>
            </a:b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otype Corsiva" pitchFamily="66" charset="0"/>
                <a:ea typeface="+mj-ea"/>
                <a:cs typeface="+mj-cs"/>
              </a:rPr>
              <a:t>по физической культуре</a:t>
            </a:r>
            <a:b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otype Corsiva" pitchFamily="66" charset="0"/>
                <a:ea typeface="+mj-ea"/>
                <a:cs typeface="+mj-cs"/>
              </a:rPr>
            </a:b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otype Corsiva" pitchFamily="66" charset="0"/>
                <a:ea typeface="+mj-ea"/>
                <a:cs typeface="+mj-cs"/>
              </a:rPr>
              <a:t>                                                                              Л.С.  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otype Corsiva" pitchFamily="66" charset="0"/>
                <a:ea typeface="+mj-ea"/>
                <a:cs typeface="+mj-cs"/>
              </a:rPr>
              <a:t>Хуббатуллина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otype Corsiva" pitchFamily="66" charset="0"/>
                <a:ea typeface="+mj-ea"/>
                <a:cs typeface="+mj-cs"/>
              </a:rPr>
              <a:t> </a:t>
            </a:r>
            <a:b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otype Corsiva" pitchFamily="66" charset="0"/>
                <a:ea typeface="+mj-ea"/>
                <a:cs typeface="+mj-cs"/>
              </a:rPr>
            </a:b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otype Corsiva" pitchFamily="66" charset="0"/>
                <a:ea typeface="+mj-ea"/>
                <a:cs typeface="+mj-cs"/>
              </a:rPr>
              <a:t>высшая квалификационная категория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6" descr="C:\smak\фотокарточки\ДЕТСКИЙ САД 133\15-16\21.10 конкурс Лилии Султановны\IMG_51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332656"/>
            <a:ext cx="4906679" cy="32711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25" descr="C:\smak\фотокарточки\ДЕТСКИЙ САД 133\15-16\21.10 конкурс Лилии Султановны\IMG_51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09528"/>
            <a:ext cx="6372709" cy="4248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7" descr="C:\smak\фотокарточки\ДЕТСКИЙ САД 133\15-16\21.10 конкурс Лилии Султановны\IMG_51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124744"/>
            <a:ext cx="7786999" cy="51913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8" descr="C:\smak\фотокарточки\ДЕТСКИЙ САД 133\15-16\21.10 конкурс Лилии Султановны\IMG_51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329947"/>
            <a:ext cx="5292080" cy="35280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9" descr="C:\smak\фотокарточки\ДЕТСКИЙ САД 133\15-16\21.10 конкурс Лилии Султановны\IMG_51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5359525" cy="3573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smak\фотокарточки\ДЕТСКИЙ САД 133\15-16\21.10 конкурс Лилии Султановны\IMG_507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906679" cy="32711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smak\фотокарточки\ДЕТСКИЙ САД 133\15-16\21.10 конкурс Лилии Султановны\IMG_5076.JPG"/>
          <p:cNvPicPr>
            <a:picLocks noChangeAspect="1" noChangeArrowheads="1"/>
          </p:cNvPicPr>
          <p:nvPr/>
        </p:nvPicPr>
        <p:blipFill>
          <a:blip r:embed="rId3" cstate="print"/>
          <a:srcRect r="18561"/>
          <a:stretch>
            <a:fillRect/>
          </a:stretch>
        </p:blipFill>
        <p:spPr bwMode="auto">
          <a:xfrm>
            <a:off x="5148064" y="0"/>
            <a:ext cx="3995936" cy="32711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:\smak\фотокарточки\ДЕТСКИЙ САД 133\15-16\21.10 конкурс Лилии Султановны\IMG_5079.JPG"/>
          <p:cNvPicPr>
            <a:picLocks noChangeAspect="1" noChangeArrowheads="1"/>
          </p:cNvPicPr>
          <p:nvPr/>
        </p:nvPicPr>
        <p:blipFill>
          <a:blip r:embed="rId4" cstate="print"/>
          <a:srcRect t="17763"/>
          <a:stretch>
            <a:fillRect/>
          </a:stretch>
        </p:blipFill>
        <p:spPr bwMode="auto">
          <a:xfrm>
            <a:off x="1331640" y="3204858"/>
            <a:ext cx="6663332" cy="36531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smak\фотокарточки\ДЕТСКИЙ САД 133\15-16\21.10 конкурс Лилии Султановны\IMG_50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906679" cy="32711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6" descr="C:\smak\фотокарточки\ДЕТСКИЙ САД 133\15-16\21.10 конкурс Лилии Султановны\IMG_508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37321" y="0"/>
            <a:ext cx="4906679" cy="32711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7" descr="C:\smak\фотокарточки\ДЕТСКИЙ САД 133\15-16\21.10 конкурс Лилии Султановны\IMG_508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5696" y="3257600"/>
            <a:ext cx="5400600" cy="36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C:\smak\фотокарточки\ДЕТСКИЙ САД 133\15-16\21.10 конкурс Лилии Султановны\IMG_5090.JPG"/>
          <p:cNvPicPr>
            <a:picLocks noChangeAspect="1" noChangeArrowheads="1"/>
          </p:cNvPicPr>
          <p:nvPr/>
        </p:nvPicPr>
        <p:blipFill>
          <a:blip r:embed="rId2" cstate="print"/>
          <a:srcRect l="10273"/>
          <a:stretch>
            <a:fillRect/>
          </a:stretch>
        </p:blipFill>
        <p:spPr bwMode="auto">
          <a:xfrm>
            <a:off x="4741377" y="3356993"/>
            <a:ext cx="4402623" cy="3501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9" descr="C:\smak\фотокарточки\ДЕТСКИЙ САД 133\15-16\21.10 конкурс Лилии Султановны\IMG_5091.JPG"/>
          <p:cNvPicPr>
            <a:picLocks noChangeAspect="1" noChangeArrowheads="1"/>
          </p:cNvPicPr>
          <p:nvPr/>
        </p:nvPicPr>
        <p:blipFill>
          <a:blip r:embed="rId3" cstate="print"/>
          <a:srcRect r="14159"/>
          <a:stretch>
            <a:fillRect/>
          </a:stretch>
        </p:blipFill>
        <p:spPr bwMode="auto">
          <a:xfrm>
            <a:off x="4932040" y="0"/>
            <a:ext cx="4211960" cy="32711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10" descr="C:\smak\фотокарточки\ДЕТСКИЙ САД 133\15-16\21.10 конкурс Лилии Султановны\IMG_5092.JPG"/>
          <p:cNvPicPr>
            <a:picLocks noChangeAspect="1" noChangeArrowheads="1"/>
          </p:cNvPicPr>
          <p:nvPr/>
        </p:nvPicPr>
        <p:blipFill>
          <a:blip r:embed="rId4" cstate="print"/>
          <a:srcRect r="12691"/>
          <a:stretch>
            <a:fillRect/>
          </a:stretch>
        </p:blipFill>
        <p:spPr bwMode="auto">
          <a:xfrm>
            <a:off x="0" y="3256981"/>
            <a:ext cx="4716016" cy="36010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11" descr="C:\smak\фотокарточки\ДЕТСКИЙ САД 133\15-16\21.10 конкурс Лилии Султановны\IMG_509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4906679" cy="32711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 descr="C:\smak\фотокарточки\ДЕТСКИЙ САД 133\15-16\21.10 конкурс Лилии Султановны\IMG_509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3212976"/>
            <a:ext cx="4906679" cy="32711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12" descr="C:\smak\фотокарточки\ДЕТСКИЙ САД 133\15-16\21.10 конкурс Лилии Султановны\IMG_509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37321" y="0"/>
            <a:ext cx="4906679" cy="32711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13" descr="C:\smak\фотокарточки\ДЕТСКИЙ САД 133\15-16\21.10 конкурс Лилии Султановны\IMG_509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908720"/>
            <a:ext cx="4906679" cy="32711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 descr="C:\smak\фотокарточки\ДЕТСКИЙ САД 133\15-16\21.10 конкурс Лилии Султановны\IMG_5102.JPG"/>
          <p:cNvPicPr>
            <a:picLocks noChangeAspect="1" noChangeArrowheads="1"/>
          </p:cNvPicPr>
          <p:nvPr/>
        </p:nvPicPr>
        <p:blipFill>
          <a:blip r:embed="rId2" cstate="print"/>
          <a:srcRect l="19078"/>
          <a:stretch>
            <a:fillRect/>
          </a:stretch>
        </p:blipFill>
        <p:spPr bwMode="auto">
          <a:xfrm>
            <a:off x="0" y="764704"/>
            <a:ext cx="3970575" cy="32711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17" descr="C:\smak\фотокарточки\ДЕТСКИЙ САД 133\15-16\21.10 конкурс Лилии Султановны\IMG_51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188640"/>
            <a:ext cx="4906679" cy="32711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15" descr="C:\smak\фотокарточки\ДЕТСКИЙ САД 133\15-16\21.10 конкурс Лилии Султановны\IMG_51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3928" y="3356992"/>
            <a:ext cx="4906679" cy="32711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9" descr="C:\smak\фотокарточки\ДЕТСКИЙ САД 133\15-16\21.10 конкурс Лилии Султановны\IMG_51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2156860"/>
            <a:ext cx="6706879" cy="44712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18" descr="C:\smak\фотокарточки\ДЕТСКИЙ САД 133\15-16\21.10 конкурс Лилии Султановны\IMG_51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32656"/>
            <a:ext cx="4906679" cy="32711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1" descr="C:\smak\фотокарточки\ДЕТСКИЙ САД 133\15-16\21.10 конкурс Лилии Султановны\IMG_51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3140968"/>
            <a:ext cx="4906679" cy="32711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2" descr="C:\smak\фотокарточки\ДЕТСКИЙ САД 133\15-16\21.10 конкурс Лилии Султановны\IMG_51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260648"/>
            <a:ext cx="4906679" cy="32711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0" descr="C:\smak\фотокарточки\ДЕТСКИЙ САД 133\15-16\21.10 конкурс Лилии Султановны\IMG_51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-494252" y="1078428"/>
            <a:ext cx="4906679" cy="32711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4" descr="C:\smak\фотокарточки\ДЕТСКИЙ САД 133\15-16\21.10 конкурс Лилии Султановны\IMG_51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3212976"/>
            <a:ext cx="5112568" cy="34083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23" descr="C:\smak\фотокарточки\ДЕТСКИЙ САД 133\15-16\21.10 конкурс Лилии Султановны\IMG_51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32656"/>
            <a:ext cx="5760640" cy="38404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</TotalTime>
  <Words>4</Words>
  <Application>Microsoft Office PowerPoint</Application>
  <PresentationFormat>Экран (4:3)</PresentationFormat>
  <Paragraphs>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Поток</vt:lpstr>
      <vt:lpstr>Городской этап конкурса  «Мастер педагогического труда» Чкаловского района г.Екатеринбурга  «Использование разнообразных форм и методов организации совместной и самостоятельной деятельности в образовательной области  «Физическая культура»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Городской этап конкурса  «Мастер педагогического труда» Чкаловского района г.Екатеринбурга  «Использование разнообразных форм и методов организации совместной и самостоятельной деятельности в образовательной области  «Физическая культура»</dc:title>
  <dc:creator>Logoped Ekaterina</dc:creator>
  <cp:lastModifiedBy>Logoped Ekaterina</cp:lastModifiedBy>
  <cp:revision>3</cp:revision>
  <dcterms:created xsi:type="dcterms:W3CDTF">2016-02-24T10:14:38Z</dcterms:created>
  <dcterms:modified xsi:type="dcterms:W3CDTF">2016-02-24T10:29:54Z</dcterms:modified>
</cp:coreProperties>
</file>