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4" r:id="rId2"/>
    <p:sldId id="258" r:id="rId3"/>
    <p:sldId id="259" r:id="rId4"/>
    <p:sldId id="262" r:id="rId5"/>
    <p:sldId id="263" r:id="rId6"/>
    <p:sldId id="257" r:id="rId7"/>
    <p:sldId id="260" r:id="rId8"/>
    <p:sldId id="261" r:id="rId9"/>
    <p:sldId id="267" r:id="rId10"/>
    <p:sldId id="268" r:id="rId11"/>
    <p:sldId id="269" r:id="rId12"/>
    <p:sldId id="270" r:id="rId13"/>
    <p:sldId id="266" r:id="rId14"/>
    <p:sldId id="271" r:id="rId15"/>
    <p:sldId id="26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47" autoAdjust="0"/>
    <p:restoredTop sz="94624" autoAdjust="0"/>
  </p:normalViewPr>
  <p:slideViewPr>
    <p:cSldViewPr>
      <p:cViewPr>
        <p:scale>
          <a:sx n="70" d="100"/>
          <a:sy n="70" d="100"/>
        </p:scale>
        <p:origin x="-130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email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email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Военно</a:t>
            </a:r>
            <a:r>
              <a:rPr lang="ru-RU" dirty="0" smtClean="0"/>
              <a:t>- спортивная игра</a:t>
            </a:r>
            <a:br>
              <a:rPr lang="ru-RU" dirty="0" smtClean="0"/>
            </a:br>
            <a:r>
              <a:rPr lang="ru-RU" dirty="0" smtClean="0"/>
              <a:t>«Зарница»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484784"/>
            <a:ext cx="7239000" cy="4846320"/>
          </a:xfrm>
        </p:spPr>
        <p:txBody>
          <a:bodyPr/>
          <a:lstStyle/>
          <a:p>
            <a:pPr marL="0" indent="274320">
              <a:spcBef>
                <a:spcPts val="0"/>
              </a:spcBef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274320">
              <a:spcBef>
                <a:spcPts val="0"/>
              </a:spcBef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Дата проведения: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19.02.2016 г.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274320">
              <a:spcBef>
                <a:spcPts val="0"/>
              </a:spcBef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Целью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работы по данной теме является формирование  и воспитание у детей дошкольного возраста гордости,  любви и уважения к защитникам Родины, к Российской армии, к военным профессиям на основе ярких впечатлений, доступных детям и вызывающих у них эмоциональные переживания.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15" descr="C:\smak\фотокарточки\ДЕТСКИЙ САД 133\15-16\19.02 зарница\IMG_77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187089"/>
            <a:ext cx="4896544" cy="3264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4" descr="C:\smak\фотокарточки\ДЕТСКИЙ САД 133\15-16\19.02 зарница\IMG_77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88640"/>
            <a:ext cx="5649802" cy="3766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C:\smak\фотокарточки\ДЕТСКИЙ САД 133\15-16\19.02 зарница\IMG_76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5546862" cy="3697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12" descr="C:\smak\фотокарточки\ДЕТСКИЙ САД 133\15-16\19.02 зарница\IMG_76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164971"/>
            <a:ext cx="4929722" cy="3286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11" descr="C:\smak\фотокарточки\ДЕТСКИЙ САД 133\15-16\19.02 зарница\IMG_76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212976"/>
            <a:ext cx="5076564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6" descr="C:\smak\фотокарточки\ДЕТСКИЙ САД 133\15-16\19.02 зарница\IMG_77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628800"/>
            <a:ext cx="4209642" cy="2806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7" descr="C:\smak\фотокарточки\ДЕТСКИЙ САД 133\15-16\19.02 зарница\IMG_77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88640"/>
            <a:ext cx="4608512" cy="3072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2" descr="C:\smak\фотокарточки\ДЕТСКИЙ САД 133\15-16\19.02 зарница\IMG_77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717032"/>
            <a:ext cx="4209642" cy="2806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3" descr="C:\smak\фотокарточки\ДЕТСКИЙ САД 133\15-16\19.02 зарница\IMG_77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908720"/>
            <a:ext cx="4209642" cy="2806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4" descr="C:\smak\фотокарточки\ДЕТСКИЙ САД 133\15-16\19.02 зарница\IMG_77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645024"/>
            <a:ext cx="4209642" cy="2806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5" descr="C:\smak\фотокарточки\ДЕТСКИЙ САД 133\15-16\19.02 зарница\IMG_77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052736"/>
            <a:ext cx="4209642" cy="2806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smak\фотокарточки\ДЕТСКИЙ САД 133\15-16\19.02 зарница\IMG_77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645024"/>
            <a:ext cx="4209642" cy="2806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:\smak\фотокарточки\ДЕТСКИЙ САД 133\15-16\19.02 зарница\IMG_7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836712"/>
            <a:ext cx="4209642" cy="2806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C:\smak\фотокарточки\ДЕТСКИЙ САД 133\15-16\19.02 зарница\IMG_78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60648"/>
            <a:ext cx="4209642" cy="2806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smak\фотокарточки\ДЕТСКИЙ САД 133\15-16\19.02 зарница\IMG_77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-306071" y="3050487"/>
            <a:ext cx="4209642" cy="2806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smak\фотокарточки\ДЕТСКИЙ САД 133\15-16\19.02 зарница\IMG_7806.JPG"/>
          <p:cNvPicPr>
            <a:picLocks noChangeAspect="1" noChangeArrowheads="1"/>
          </p:cNvPicPr>
          <p:nvPr/>
        </p:nvPicPr>
        <p:blipFill>
          <a:blip r:embed="rId2" cstate="print"/>
          <a:srcRect l="30958"/>
          <a:stretch>
            <a:fillRect/>
          </a:stretch>
        </p:blipFill>
        <p:spPr bwMode="auto">
          <a:xfrm>
            <a:off x="4716016" y="188640"/>
            <a:ext cx="3489562" cy="3369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7" name="Picture 9" descr="C:\smak\фотокарточки\ДЕТСКИЙ САД 133\15-16\19.02 зарница\IMG_78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429000"/>
            <a:ext cx="453650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6" name="Picture 8" descr="C:\smak\фотокарточки\ДЕТСКИЙ САД 133\15-16\19.02 зарница\IMG_78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356992"/>
            <a:ext cx="4752528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C:\smak\фотокарточки\ДЕТСКИЙ САД 133\15-16\19.02 зарница\IMG_78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32656"/>
            <a:ext cx="442849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10" descr="C:\smak\фотокарточки\ДЕТСКИЙ САД 133\15-16\19.02 зарница\IMG_75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924944"/>
            <a:ext cx="4608512" cy="3072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1" descr="C:\smak\фотокарточки\ДЕТСКИЙ САД 133\15-16\19.02 зарница\IMG_75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429000"/>
            <a:ext cx="4647792" cy="3098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2" descr="C:\smak\фотокарточки\ДЕТСКИЙ САД 133\15-16\19.02 зарница\IMG_75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332656"/>
            <a:ext cx="4608512" cy="3072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9" descr="C:\smak\фотокарточки\ДЕТСКИЙ САД 133\15-16\19.02 зарница\IMG_7542.JPG"/>
          <p:cNvPicPr>
            <a:picLocks noChangeAspect="1" noChangeArrowheads="1"/>
          </p:cNvPicPr>
          <p:nvPr/>
        </p:nvPicPr>
        <p:blipFill>
          <a:blip r:embed="rId2" cstate="print"/>
          <a:srcRect l="10256" t="10256" r="855"/>
          <a:stretch>
            <a:fillRect/>
          </a:stretch>
        </p:blipFill>
        <p:spPr bwMode="auto">
          <a:xfrm>
            <a:off x="323528" y="332656"/>
            <a:ext cx="374441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7" descr="C:\smak\фотокарточки\ДЕТСКИЙ САД 133\15-16\19.02 зарница\IMG_75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852936"/>
            <a:ext cx="5511888" cy="3674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8" descr="C:\smak\фотокарточки\ДЕТСКИЙ САД 133\15-16\19.02 зарница\IMG_75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1052736"/>
            <a:ext cx="5007832" cy="3338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smak\фотокарточки\ДЕТСКИЙ САД 133\15-16\19.02 зарница\IMG_752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544" y="404664"/>
            <a:ext cx="5575549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smak\фотокарточки\ДЕТСКИЙ САД 133\15-16\19.02 зарница\IMG_75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924944"/>
            <a:ext cx="5511888" cy="3674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17" descr="C:\smak\фотокарточки\ДЕТСКИЙ САД 133\15-16\19.02 зарница\IMG_75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852936"/>
            <a:ext cx="5511888" cy="3674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8" descr="C:\smak\фотокарточки\ДЕТСКИЙ САД 133\15-16\19.02 зарница\IMG_75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320" y="218208"/>
            <a:ext cx="5032212" cy="3354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15" descr="C:\smak\фотокарточки\ДЕТСКИЙ САД 133\15-16\19.02 зарница\IMG_75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32656"/>
            <a:ext cx="5511888" cy="3674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6" descr="C:\smak\фотокарточки\ДЕТСКИЙ САД 133\15-16\19.02 зарница\IMG_75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212976"/>
            <a:ext cx="4863816" cy="3242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6" descr="C:\smak\фотокарточки\ДЕТСКИЙ САД 133\15-16\19.02 зарница\IMG_7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852936"/>
            <a:ext cx="5511888" cy="3674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4" descr="C:\smak\фотокарточки\ДЕТСКИЙ САД 133\15-16\19.02 зарница\IMG_75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88640"/>
            <a:ext cx="5511888" cy="3674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C:\smak\фотокарточки\ДЕТСКИЙ САД 133\15-16\19.02 зарница\IMG_75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3068960"/>
            <a:ext cx="5079840" cy="3386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3" descr="C:\smak\фотокарточки\ДЕТСКИЙ САД 133\15-16\19.02 зарница\IMG_75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5511888" cy="3674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18" descr="C:\smak\фотокарточки\ДЕТСКИЙ САД 133\15-16\19.02 зарница\IMG_7741.JPG"/>
          <p:cNvPicPr>
            <a:picLocks noChangeAspect="1" noChangeArrowheads="1"/>
          </p:cNvPicPr>
          <p:nvPr/>
        </p:nvPicPr>
        <p:blipFill>
          <a:blip r:embed="rId2" cstate="print"/>
          <a:srcRect r="7630"/>
          <a:stretch>
            <a:fillRect/>
          </a:stretch>
        </p:blipFill>
        <p:spPr bwMode="auto">
          <a:xfrm>
            <a:off x="395536" y="548680"/>
            <a:ext cx="3888432" cy="2806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9" descr="C:\smak\фотокарточки\ДЕТСКИЙ САД 133\15-16\19.02 зарница\IMG_7743.JPG"/>
          <p:cNvPicPr>
            <a:picLocks noChangeAspect="1" noChangeArrowheads="1"/>
          </p:cNvPicPr>
          <p:nvPr/>
        </p:nvPicPr>
        <p:blipFill>
          <a:blip r:embed="rId3" cstate="print"/>
          <a:srcRect l="5132" r="5920"/>
          <a:stretch>
            <a:fillRect/>
          </a:stretch>
        </p:blipFill>
        <p:spPr bwMode="auto">
          <a:xfrm>
            <a:off x="4427984" y="3429000"/>
            <a:ext cx="3744416" cy="2806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0" descr="C:\smak\фотокарточки\ДЕТСКИЙ САД 133\15-16\19.02 зарница\IMG_7769.JPG"/>
          <p:cNvPicPr>
            <a:picLocks noChangeAspect="1" noChangeArrowheads="1"/>
          </p:cNvPicPr>
          <p:nvPr/>
        </p:nvPicPr>
        <p:blipFill>
          <a:blip r:embed="rId4" cstate="print"/>
          <a:srcRect l="6842"/>
          <a:stretch>
            <a:fillRect/>
          </a:stretch>
        </p:blipFill>
        <p:spPr bwMode="auto">
          <a:xfrm>
            <a:off x="4427984" y="548680"/>
            <a:ext cx="3921610" cy="2806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1" descr="C:\smak\фотокарточки\ДЕТСКИЙ САД 133\15-16\19.02 зарница\IMG_7770.JPG"/>
          <p:cNvPicPr>
            <a:picLocks noChangeAspect="1" noChangeArrowheads="1"/>
          </p:cNvPicPr>
          <p:nvPr/>
        </p:nvPicPr>
        <p:blipFill>
          <a:blip r:embed="rId5" cstate="print"/>
          <a:srcRect t="4930" r="16183"/>
          <a:stretch>
            <a:fillRect/>
          </a:stretch>
        </p:blipFill>
        <p:spPr bwMode="auto">
          <a:xfrm>
            <a:off x="467544" y="3429000"/>
            <a:ext cx="3744416" cy="2776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27</TotalTime>
  <Words>10</Words>
  <Application>Microsoft Office PowerPoint</Application>
  <PresentationFormat>Экран (4:3)</PresentationFormat>
  <Paragraphs>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Изящная</vt:lpstr>
      <vt:lpstr>Военно- спортивная игра «Зарница»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Logoped Ekaterina</dc:creator>
  <cp:lastModifiedBy>Logoped Ekaterina</cp:lastModifiedBy>
  <cp:revision>9</cp:revision>
  <dcterms:created xsi:type="dcterms:W3CDTF">2016-02-24T08:55:48Z</dcterms:created>
  <dcterms:modified xsi:type="dcterms:W3CDTF">2016-02-24T09:23:52Z</dcterms:modified>
</cp:coreProperties>
</file>