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60" r:id="rId3"/>
    <p:sldId id="265" r:id="rId4"/>
    <p:sldId id="264" r:id="rId5"/>
    <p:sldId id="266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94" autoAdjust="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78834-EB9A-499E-A6ED-C761BCEFCD60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5A416-D4E4-43F0-A572-8919666966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691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C64A-2307-4360-A8F4-6AC21474AEB1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278F-B5F7-4EA5-99B1-2BE45BDC1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C64A-2307-4360-A8F4-6AC21474AEB1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278F-B5F7-4EA5-99B1-2BE45BDC1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C64A-2307-4360-A8F4-6AC21474AEB1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278F-B5F7-4EA5-99B1-2BE45BDC1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C64A-2307-4360-A8F4-6AC21474AEB1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278F-B5F7-4EA5-99B1-2BE45BDC1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C64A-2307-4360-A8F4-6AC21474AEB1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278F-B5F7-4EA5-99B1-2BE45BDC1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C64A-2307-4360-A8F4-6AC21474AEB1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278F-B5F7-4EA5-99B1-2BE45BDC1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C64A-2307-4360-A8F4-6AC21474AEB1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278F-B5F7-4EA5-99B1-2BE45BDC1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C64A-2307-4360-A8F4-6AC21474AEB1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278F-B5F7-4EA5-99B1-2BE45BDC1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C64A-2307-4360-A8F4-6AC21474AEB1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278F-B5F7-4EA5-99B1-2BE45BDC1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C64A-2307-4360-A8F4-6AC21474AEB1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278F-B5F7-4EA5-99B1-2BE45BDC1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C64A-2307-4360-A8F4-6AC21474AEB1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278F-B5F7-4EA5-99B1-2BE45BDC1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5C64A-2307-4360-A8F4-6AC21474AEB1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1278F-B5F7-4EA5-99B1-2BE45BDC1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3.bp.blogspot.com/-3RPWVNdANRo/UZyTvjBlJoI/AAAAAAAAAAQ/6cAoDKhnPw4/s1600/arton588.jpg"/>
          <p:cNvPicPr/>
          <p:nvPr/>
        </p:nvPicPr>
        <p:blipFill>
          <a:blip r:embed="rId2" cstate="print"/>
          <a:srcRect l="5113"/>
          <a:stretch>
            <a:fillRect/>
          </a:stretch>
        </p:blipFill>
        <p:spPr bwMode="auto">
          <a:xfrm flipH="1">
            <a:off x="0" y="-3543"/>
            <a:ext cx="9144000" cy="6861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932040" y="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6309320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 Black" pitchFamily="34" charset="0"/>
              </a:rPr>
              <a:t>Шпаргалка   для  родителей </a:t>
            </a:r>
            <a:endParaRPr lang="ru-RU" sz="1600" b="1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4008" y="1628800"/>
            <a:ext cx="4499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Arial Black" pitchFamily="34" charset="0"/>
              </a:rPr>
              <a:t>   в музыкальные  игры 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endParaRPr lang="ru-RU" sz="24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4008" y="1052736"/>
            <a:ext cx="4127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>    Играем </a:t>
            </a:r>
            <a:r>
              <a:rPr lang="ru-RU" sz="2400" b="1" dirty="0" smtClean="0">
                <a:solidFill>
                  <a:srgbClr val="7030A0"/>
                </a:solidFill>
                <a:latin typeface="Arial Black" pitchFamily="34" charset="0"/>
              </a:rPr>
              <a:t>с  ребенком 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Марина\Desktop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1151" y="0"/>
            <a:ext cx="4562849" cy="6858000"/>
          </a:xfrm>
          <a:prstGeom prst="rect">
            <a:avLst/>
          </a:prstGeom>
          <a:noFill/>
        </p:spPr>
      </p:pic>
      <p:pic>
        <p:nvPicPr>
          <p:cNvPr id="17411" name="Picture 3" descr="C:\Users\Марина\Desktop\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62849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764704"/>
            <a:ext cx="36724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Музыкальность ребенка имеет генетическую основу и развивается у каждого ребенка при создании благоприятных  условий. Музыкальные игры помогают освоению различных свойств музыкального звука: силы , тембра, длительности звучания. Во время игры ребенку важно почувствовать, что взрослому приятно с ним общаться, нравится то, что и как делает ребенок.</a:t>
            </a:r>
            <a:endParaRPr lang="ru-RU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004048" y="479507"/>
            <a:ext cx="396044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Игра «Громко – тихо запоем»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Игровым материалом может быть любая игрушка.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Ребенку предлагается выйти на время из комнаты. Взрослый прячет игрушку. Задача ребенка найти ее, руководствуясь силой звучания песенки, которую начинает петь взрослый. При этом громкость звучания усиливается по мере приближения к игрушке или ослабляется по мере удаления от нее. Затем. Взрослый и ребенок меняются ролями.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Марина\Desktop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562849" cy="6858000"/>
          </a:xfrm>
          <a:prstGeom prst="rect">
            <a:avLst/>
          </a:prstGeom>
          <a:noFill/>
        </p:spPr>
      </p:pic>
      <p:pic>
        <p:nvPicPr>
          <p:cNvPr id="3" name="Picture 2" descr="C:\Users\Марина\Desktop\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-1"/>
            <a:ext cx="4572000" cy="6858001"/>
          </a:xfrm>
          <a:prstGeom prst="rect">
            <a:avLst/>
          </a:prstGeom>
          <a:noFill/>
        </p:spPr>
      </p:pic>
      <p:pic>
        <p:nvPicPr>
          <p:cNvPr id="4" name="Picture 6" descr="http://i01.i.aliimg.com/wsphoto/v1/1448350017_1/%D0%B1%D0%B5%D1%81%D0%BF%D0%BB%D0%B0%D1%82%D0%BD%D0%B0%D1%8F-%D0%B4%D0%BE%D1%81%D1%82%D0%B0%D0%B2%D0%BA%D0%B0-%D1%80%D1%8B%D0%B1%D0%B0-%D1%84%D0%BE%D1%80%D1%82%D0%B5%D0%BF%D0%B8%D0%B0%D0%BD%D0%BE-%D0%BC%D1%83%D0%B7%D1%8B%D0%BA%D0%B0%D0%BB%D1%8C%D0%BD%D0%B0%D1%8F-%D0%B8%D0%B3%D1%80%D0%B0-%D0%BA%D0%BE%D0%B2%D0%B5%D1%80-%D0%BC%D0%BE%D0%B4%D0%B0-%D0%B4%D0%B5%D1%82%D1%81%D0%BA%D0%B8%D0%B5-%D0%B8%D0%B3%D1%80%D1%83%D1%88%D0%BA%D0%B8-%D1%80%D1%8B%D0%B1%D0%B0-%D0%BC%D1%83%D0%B7%D1%8B%D0%BA%D1%83-%D0%BF%D0%BE%D0%BB%D0%B7%D0%B0%D1%82%D1%8C-%D0%BC%D0%B0%D1%82%D0%B5%D0%BC-%D1%80%D0%B5%D0%B1%D0%B5%D0%BD%D0%BA%D0%B0-%D0%B8%D0%B3%D1%80%D1%83%D1%88%D0%BA%D0%B8.jpg_220x22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783"/>
          <a:stretch>
            <a:fillRect/>
          </a:stretch>
        </p:blipFill>
        <p:spPr bwMode="auto">
          <a:xfrm>
            <a:off x="755576" y="4581128"/>
            <a:ext cx="2376264" cy="2016224"/>
          </a:xfrm>
          <a:prstGeom prst="rect">
            <a:avLst/>
          </a:prstGeom>
          <a:noFill/>
        </p:spPr>
      </p:pic>
      <p:pic>
        <p:nvPicPr>
          <p:cNvPr id="5" name="Picture 6" descr="http://images.clipartlogo.com/files/ss/original/538/53840071/children-playing-musical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4005064"/>
            <a:ext cx="3563888" cy="266103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548680"/>
            <a:ext cx="39604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      Игра для улучшения слуха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           «Вам аплодируем!»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FF0000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+mj-lt"/>
                <a:ea typeface="Calibri" pitchFamily="34" charset="0"/>
                <a:cs typeface="Times New Roman" pitchFamily="18" charset="0"/>
              </a:rPr>
              <a:t>Игра  «Вам аплодируем!» способствует развитию музыкального слуха и такта.</a:t>
            </a:r>
            <a:endParaRPr lang="ru-RU" dirty="0" smtClean="0">
              <a:latin typeface="+mj-lt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348880"/>
            <a:ext cx="37444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Взрослый включает   ритмичную музыку на 3-4 секунды.  Ребенок, услышав ритм, с помощью хлопков пытается его воспроизвести, потом под его руководством это делают и остальные участники. 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076056" y="764704"/>
            <a:ext cx="37444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</a:t>
            </a:r>
            <a:r>
              <a:rPr lang="ru-RU" b="1" dirty="0" smtClean="0">
                <a:solidFill>
                  <a:srgbClr val="FF0000"/>
                </a:solidFill>
              </a:rPr>
              <a:t>«Укрась музыку»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Ребенок сначала слушает произведение, определяет его ритм, настроение. Потом, по показу взрослого   пробует применить прием оркестровки. Они повторяют ритм песни,  подыгрывая на музыкальном инструменте. 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Марина\Desktop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562849" cy="6858000"/>
          </a:xfrm>
          <a:prstGeom prst="rect">
            <a:avLst/>
          </a:prstGeom>
          <a:noFill/>
        </p:spPr>
      </p:pic>
      <p:pic>
        <p:nvPicPr>
          <p:cNvPr id="3" name="Picture 2" descr="C:\Users\Марина\Desktop\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-1"/>
            <a:ext cx="4572000" cy="6858001"/>
          </a:xfrm>
          <a:prstGeom prst="rect">
            <a:avLst/>
          </a:prstGeom>
          <a:noFill/>
        </p:spPr>
      </p:pic>
      <p:pic>
        <p:nvPicPr>
          <p:cNvPr id="5" name="Picture 2" descr="http://htn.su/wp-content/uploads/2013/12/5.-%D0%98%D0%93%D0%A0%D0%9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50000" t="57576"/>
          <a:stretch>
            <a:fillRect/>
          </a:stretch>
        </p:blipFill>
        <p:spPr bwMode="auto">
          <a:xfrm>
            <a:off x="1043608" y="4653136"/>
            <a:ext cx="2376264" cy="2016224"/>
          </a:xfrm>
          <a:prstGeom prst="rect">
            <a:avLst/>
          </a:prstGeom>
          <a:noFill/>
        </p:spPr>
      </p:pic>
      <p:pic>
        <p:nvPicPr>
          <p:cNvPr id="6" name="Picture 4" descr="http://bonisad.ru/images/img/deti_tanc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4365104"/>
            <a:ext cx="2497460" cy="2206091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076056" y="703446"/>
            <a:ext cx="3744416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Игра «Научи матрешек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        танцевать»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Игровой материал: большая и маленькая матрешки.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Взрослый отстукивает большой матрешкой несложный ритмический рисунок, предлагая ребенку воспроизвести его. Затем образец ритма для повторения может задавать  ребенок взрослому.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95536" y="183721"/>
            <a:ext cx="3816424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Игра «Кошка Мурка  и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 smtClean="0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музыкальные игрушки»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Игровой материал: музыкальные игрушки – дудочка, колокольчик, музыкальный молоточек; мягкая игрушка- кошка, коробка.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Взрослый приносит коробку, перевязанную лентой, достает от туда кошку и сообщает, что кошка Мурка пришла в гости и принесла музыкальные игрушки, которые предложит ребенку, если он узнает их по звуку. Взрослый незаметно для ребенка ( за небольшой ширмой) играет на музыкальных игрушках. Ребенок узнает их.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Марина\Desktop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562849" cy="6858000"/>
          </a:xfrm>
          <a:prstGeom prst="rect">
            <a:avLst/>
          </a:prstGeom>
          <a:noFill/>
        </p:spPr>
      </p:pic>
      <p:pic>
        <p:nvPicPr>
          <p:cNvPr id="3" name="Picture 2" descr="C:\Users\Марина\Desktop\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6858001"/>
          </a:xfrm>
          <a:prstGeom prst="rect">
            <a:avLst/>
          </a:prstGeom>
          <a:noFill/>
        </p:spPr>
      </p:pic>
      <p:pic>
        <p:nvPicPr>
          <p:cNvPr id="23554" name="Picture 2" descr="http://skacat.com/uploads/posts/2011-06/1309433631_mp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5661248"/>
            <a:ext cx="2843808" cy="1367962"/>
          </a:xfrm>
          <a:prstGeom prst="rect">
            <a:avLst/>
          </a:prstGeom>
          <a:noFill/>
        </p:spPr>
      </p:pic>
      <p:pic>
        <p:nvPicPr>
          <p:cNvPr id="8" name="Picture 2" descr="http://www.ozedu.ru/files/u2305/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012163"/>
            <a:ext cx="2915816" cy="2845837"/>
          </a:xfrm>
          <a:prstGeom prst="rect">
            <a:avLst/>
          </a:prstGeom>
          <a:noFill/>
        </p:spPr>
      </p:pic>
      <p:pic>
        <p:nvPicPr>
          <p:cNvPr id="23558" name="Picture 6" descr="http://www.restorate.ru/imgNews/2012/4/27/text-8261-28252-karlson_deti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4598" t="3574" r="3030" b="5278"/>
          <a:stretch>
            <a:fillRect/>
          </a:stretch>
        </p:blipFill>
        <p:spPr bwMode="auto">
          <a:xfrm>
            <a:off x="5652120" y="4437112"/>
            <a:ext cx="2575345" cy="1728192"/>
          </a:xfrm>
          <a:prstGeom prst="rect">
            <a:avLst/>
          </a:prstGeom>
          <a:noFill/>
        </p:spPr>
      </p:pic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5076056" y="700409"/>
            <a:ext cx="3744416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Ребенок вместе со взрослым могут участвовать в том или ином этюде с музыкой.                                            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Используются следующие игровые этюды: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А)  с воображаемым дождем;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Б)  игра с воображаемым мячом;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В)  игра в снежки;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Г)  передача контрастного настроения  (котик заболел – котик выздоровел).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332656"/>
            <a:ext cx="396044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 Игра   «Слушаем    тишину»</a:t>
            </a:r>
          </a:p>
          <a:p>
            <a:pPr lvl="0" indent="342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ea typeface="Times New Roman" pitchFamily="18" charset="0"/>
                <a:cs typeface="Arial" pitchFamily="34" charset="0"/>
              </a:rPr>
              <a:t>Посадите ребенка рядом с собой. Постарайтесь сделать так, чтобы ему было удобно и ничего не отвлекало от предстоящей игры. Попросите малыша закрыть глаза ( говорите с ним при этом только едва слышным шепотом, чтобы ребенок постепенно настраивался на тишину). Задавайте ему вопросы, на которые ответы даются тоже шепотом. </a:t>
            </a:r>
            <a:r>
              <a:rPr lang="ru-RU" sz="1400" dirty="0" smtClean="0">
                <a:cs typeface="Arial" pitchFamily="34" charset="0"/>
              </a:rPr>
              <a:t>                                                                                                                                </a:t>
            </a:r>
            <a:r>
              <a:rPr lang="ru-RU" sz="1400" dirty="0" smtClean="0">
                <a:ea typeface="Times New Roman" pitchFamily="18" charset="0"/>
                <a:cs typeface="Arial" pitchFamily="34" charset="0"/>
              </a:rPr>
              <a:t>- Какие звуки различаешь в комнате?</a:t>
            </a:r>
            <a:endParaRPr lang="ru-RU" sz="1400" dirty="0" smtClean="0">
              <a:cs typeface="Arial" pitchFamily="34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ea typeface="Times New Roman" pitchFamily="18" charset="0"/>
                <a:cs typeface="Arial" pitchFamily="34" charset="0"/>
              </a:rPr>
              <a:t>- Откуда они доносятся?</a:t>
            </a:r>
            <a:r>
              <a:rPr lang="ru-RU" sz="1400" dirty="0" smtClean="0">
                <a:cs typeface="Arial" pitchFamily="34" charset="0"/>
              </a:rPr>
              <a:t>                                                      </a:t>
            </a:r>
            <a:r>
              <a:rPr lang="ru-RU" sz="1400" dirty="0" smtClean="0">
                <a:ea typeface="Times New Roman" pitchFamily="18" charset="0"/>
                <a:cs typeface="Arial" pitchFamily="34" charset="0"/>
              </a:rPr>
              <a:t>- Какие из них громкие, а какие едва слышны?</a:t>
            </a:r>
            <a:endParaRPr lang="ru-RU" sz="1400" dirty="0" smtClean="0">
              <a:cs typeface="Arial" pitchFamily="34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ea typeface="Times New Roman" pitchFamily="18" charset="0"/>
                <a:cs typeface="Arial" pitchFamily="34" charset="0"/>
              </a:rPr>
              <a:t>- Какие звуки слышишь на улице?</a:t>
            </a:r>
            <a:endParaRPr lang="ru-RU" sz="1400" dirty="0" smtClean="0">
              <a:cs typeface="Arial" pitchFamily="34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ea typeface="Times New Roman" pitchFamily="18" charset="0"/>
                <a:cs typeface="Arial" pitchFamily="34" charset="0"/>
              </a:rPr>
              <a:t>- Угадай, кто подал голос?</a:t>
            </a:r>
            <a:endParaRPr lang="ru-RU" sz="1400" dirty="0" smtClean="0">
              <a:cs typeface="Arial" pitchFamily="34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ea typeface="Times New Roman" pitchFamily="18" charset="0"/>
                <a:cs typeface="Arial" pitchFamily="34" charset="0"/>
              </a:rPr>
              <a:t>- Какие звуки доносятся из соседнего помещения ( из коридора, кухни, комнаты)?</a:t>
            </a:r>
            <a:endParaRPr lang="ru-RU" sz="1400" dirty="0" smtClean="0">
              <a:cs typeface="Arial" pitchFamily="34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ea typeface="Times New Roman" pitchFamily="18" charset="0"/>
                <a:cs typeface="Arial" pitchFamily="34" charset="0"/>
              </a:rPr>
              <a:t>- Какие звуки тебе понравились и какие совсем неприятны?</a:t>
            </a:r>
            <a:endParaRPr lang="ru-RU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Марина\Desktop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562849" cy="6858000"/>
          </a:xfrm>
          <a:prstGeom prst="rect">
            <a:avLst/>
          </a:prstGeom>
          <a:noFill/>
        </p:spPr>
      </p:pic>
      <p:pic>
        <p:nvPicPr>
          <p:cNvPr id="3" name="Picture 2" descr="C:\Users\Марина\Desktop\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-1"/>
            <a:ext cx="4572000" cy="6858001"/>
          </a:xfrm>
          <a:prstGeom prst="rect">
            <a:avLst/>
          </a:prstGeom>
          <a:noFill/>
        </p:spPr>
      </p:pic>
      <p:pic>
        <p:nvPicPr>
          <p:cNvPr id="4" name="Picture 4" descr="http://razdeti.ru/images/photos/medium/article41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40000">
            <a:off x="5972902" y="3638641"/>
            <a:ext cx="2568972" cy="3148358"/>
          </a:xfrm>
          <a:prstGeom prst="rect">
            <a:avLst/>
          </a:prstGeom>
          <a:noFill/>
        </p:spPr>
      </p:pic>
      <p:pic>
        <p:nvPicPr>
          <p:cNvPr id="6" name="Picture 2" descr="http://skazka.odvsoft.ru/upload/Image/e0026f13llllllllllllllllllllc44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365104"/>
            <a:ext cx="2348880" cy="23488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99592" y="846708"/>
            <a:ext cx="273630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«Шпаргалку» подготовила </a:t>
            </a:r>
          </a:p>
          <a:p>
            <a:pPr algn="ctr"/>
            <a:r>
              <a:rPr lang="ru-RU" sz="2800" b="1" dirty="0" err="1">
                <a:solidFill>
                  <a:srgbClr val="0070C0"/>
                </a:solidFill>
              </a:rPr>
              <a:t>Ометова</a:t>
            </a:r>
            <a:r>
              <a:rPr lang="ru-RU" sz="2800" b="1" dirty="0">
                <a:solidFill>
                  <a:srgbClr val="0070C0"/>
                </a:solidFill>
              </a:rPr>
              <a:t> Тамара Викторовна</a:t>
            </a:r>
          </a:p>
          <a:p>
            <a:pPr algn="ctr"/>
            <a:r>
              <a:rPr lang="ru-RU" b="1" dirty="0">
                <a:solidFill>
                  <a:srgbClr val="7030A0"/>
                </a:solidFill>
              </a:rPr>
              <a:t>музыкальный руководитель</a:t>
            </a:r>
          </a:p>
          <a:p>
            <a:pPr algn="ctr"/>
            <a:r>
              <a:rPr lang="ru-RU" b="1" dirty="0">
                <a:solidFill>
                  <a:srgbClr val="7030A0"/>
                </a:solidFill>
              </a:rPr>
              <a:t> 1 квалификационной	 категории</a:t>
            </a:r>
          </a:p>
          <a:p>
            <a:pPr algn="ctr"/>
            <a:r>
              <a:rPr lang="ru-RU" b="1" dirty="0">
                <a:solidFill>
                  <a:srgbClr val="7030A0"/>
                </a:solidFill>
              </a:rPr>
              <a:t>МАДОУ №133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501</Words>
  <Application>Microsoft Office PowerPoint</Application>
  <PresentationFormat>Экран (4:3)</PresentationFormat>
  <Paragraphs>44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методист</cp:lastModifiedBy>
  <cp:revision>40</cp:revision>
  <dcterms:created xsi:type="dcterms:W3CDTF">2014-07-23T20:10:59Z</dcterms:created>
  <dcterms:modified xsi:type="dcterms:W3CDTF">2014-11-12T05:55:41Z</dcterms:modified>
</cp:coreProperties>
</file>